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61" r:id="rId3"/>
    <p:sldId id="257" r:id="rId4"/>
    <p:sldId id="258" r:id="rId5"/>
    <p:sldId id="263" r:id="rId6"/>
    <p:sldId id="264" r:id="rId7"/>
    <p:sldId id="259" r:id="rId8"/>
    <p:sldId id="265" r:id="rId9"/>
    <p:sldId id="266" r:id="rId10"/>
    <p:sldId id="268" r:id="rId11"/>
    <p:sldId id="267" r:id="rId12"/>
    <p:sldId id="269" r:id="rId13"/>
    <p:sldId id="270" r:id="rId14"/>
    <p:sldId id="262" r:id="rId15"/>
    <p:sldId id="271" r:id="rId16"/>
    <p:sldId id="273" r:id="rId17"/>
    <p:sldId id="272" r:id="rId18"/>
    <p:sldId id="260" r:id="rId19"/>
    <p:sldId id="274" r:id="rId20"/>
    <p:sldId id="275" r:id="rId2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tandardabschnitt" id="{6C8581CA-0CD4-4090-BB5A-9F3E2D5FBDB2}">
          <p14:sldIdLst>
            <p14:sldId id="256"/>
            <p14:sldId id="261"/>
            <p14:sldId id="257"/>
            <p14:sldId id="258"/>
            <p14:sldId id="263"/>
            <p14:sldId id="264"/>
            <p14:sldId id="259"/>
            <p14:sldId id="265"/>
            <p14:sldId id="266"/>
            <p14:sldId id="268"/>
            <p14:sldId id="267"/>
            <p14:sldId id="269"/>
            <p14:sldId id="270"/>
            <p14:sldId id="262"/>
            <p14:sldId id="271"/>
            <p14:sldId id="273"/>
            <p14:sldId id="272"/>
            <p14:sldId id="260"/>
            <p14:sldId id="274"/>
            <p14:sldId id="275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0000" autoAdjust="0"/>
    <p:restoredTop sz="94660"/>
  </p:normalViewPr>
  <p:slideViewPr>
    <p:cSldViewPr snapToGrid="0">
      <p:cViewPr>
        <p:scale>
          <a:sx n="80" d="100"/>
          <a:sy n="80" d="100"/>
        </p:scale>
        <p:origin x="36" y="54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diagrams/_rels/data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svg"/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2" Type="http://schemas.openxmlformats.org/officeDocument/2006/relationships/image" Target="../media/image6.svg"/><Relationship Id="rId1" Type="http://schemas.openxmlformats.org/officeDocument/2006/relationships/image" Target="../media/image5.png"/><Relationship Id="rId6" Type="http://schemas.openxmlformats.org/officeDocument/2006/relationships/image" Target="../media/image10.svg"/><Relationship Id="rId5" Type="http://schemas.openxmlformats.org/officeDocument/2006/relationships/image" Target="../media/image9.png"/><Relationship Id="rId10" Type="http://schemas.openxmlformats.org/officeDocument/2006/relationships/image" Target="../media/image14.svg"/><Relationship Id="rId4" Type="http://schemas.openxmlformats.org/officeDocument/2006/relationships/image" Target="../media/image8.svg"/><Relationship Id="rId9" Type="http://schemas.openxmlformats.org/officeDocument/2006/relationships/image" Target="../media/image13.png"/></Relationships>
</file>

<file path=ppt/diagrams/_rels/drawing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svg"/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2" Type="http://schemas.openxmlformats.org/officeDocument/2006/relationships/image" Target="../media/image6.svg"/><Relationship Id="rId1" Type="http://schemas.openxmlformats.org/officeDocument/2006/relationships/image" Target="../media/image5.png"/><Relationship Id="rId6" Type="http://schemas.openxmlformats.org/officeDocument/2006/relationships/image" Target="../media/image10.svg"/><Relationship Id="rId5" Type="http://schemas.openxmlformats.org/officeDocument/2006/relationships/image" Target="../media/image9.png"/><Relationship Id="rId10" Type="http://schemas.openxmlformats.org/officeDocument/2006/relationships/image" Target="../media/image14.svg"/><Relationship Id="rId4" Type="http://schemas.openxmlformats.org/officeDocument/2006/relationships/image" Target="../media/image8.svg"/><Relationship Id="rId9" Type="http://schemas.openxmlformats.org/officeDocument/2006/relationships/image" Target="../media/image13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coloredtext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accent2">
        <a:alpha val="0"/>
      </a:schemeClr>
    </dgm:fillClrLst>
    <dgm:linClrLst meth="repeat">
      <a:schemeClr val="accent2">
        <a:alpha val="0"/>
      </a:schemeClr>
    </dgm:linClrLst>
    <dgm:effectClrLst/>
    <dgm:txLinClrLst/>
    <dgm:txFillClrLst meth="repeat">
      <a:schemeClr val="accent2"/>
      <a:schemeClr val="accent3"/>
      <a:schemeClr val="accent4"/>
      <a:schemeClr val="accent5"/>
      <a:schemeClr val="accent6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A751ABA4-A4A1-4675-9918-5E4FEE6C0666}" type="doc">
      <dgm:prSet loTypeId="urn:microsoft.com/office/officeart/2018/5/layout/IconLeafLabelList" loCatId="icon" qsTypeId="urn:microsoft.com/office/officeart/2005/8/quickstyle/simple1" qsCatId="simple" csTypeId="urn:microsoft.com/office/officeart/2018/5/colors/Iconchunking_coloredtext_colorful1" csCatId="colorful" phldr="1"/>
      <dgm:spPr/>
      <dgm:t>
        <a:bodyPr/>
        <a:lstStyle/>
        <a:p>
          <a:endParaRPr lang="en-US"/>
        </a:p>
      </dgm:t>
    </dgm:pt>
    <dgm:pt modelId="{B94C74B3-0163-4167-BDC3-763E819C3EF2}">
      <dgm:prSet custT="1"/>
      <dgm:spPr/>
      <dgm:t>
        <a:bodyPr/>
        <a:lstStyle/>
        <a:p>
          <a:pPr>
            <a:defRPr cap="all"/>
          </a:pPr>
          <a:r>
            <a:rPr lang="de-DE" sz="1300" dirty="0"/>
            <a:t>Anpassung auf veränderte Anforderungen ist möglich</a:t>
          </a:r>
          <a:endParaRPr lang="en-US" sz="1300" dirty="0"/>
        </a:p>
      </dgm:t>
    </dgm:pt>
    <dgm:pt modelId="{20742FE4-81A4-4F23-A26E-E34F0E07EA22}" type="parTrans" cxnId="{17F09D66-8995-4892-BA58-3C65792716E2}">
      <dgm:prSet/>
      <dgm:spPr/>
      <dgm:t>
        <a:bodyPr/>
        <a:lstStyle/>
        <a:p>
          <a:endParaRPr lang="en-US"/>
        </a:p>
      </dgm:t>
    </dgm:pt>
    <dgm:pt modelId="{3C57133C-7338-4890-9593-F10481DBB96F}" type="sibTrans" cxnId="{17F09D66-8995-4892-BA58-3C65792716E2}">
      <dgm:prSet/>
      <dgm:spPr/>
      <dgm:t>
        <a:bodyPr/>
        <a:lstStyle/>
        <a:p>
          <a:endParaRPr lang="en-US"/>
        </a:p>
      </dgm:t>
    </dgm:pt>
    <dgm:pt modelId="{E07740C9-70B1-46AF-A1A1-3597FA12480B}">
      <dgm:prSet custT="1"/>
      <dgm:spPr/>
      <dgm:t>
        <a:bodyPr/>
        <a:lstStyle/>
        <a:p>
          <a:pPr>
            <a:defRPr cap="all"/>
          </a:pPr>
          <a:r>
            <a:rPr lang="de-DE" sz="1300" dirty="0">
              <a:solidFill>
                <a:schemeClr val="tx1">
                  <a:lumMod val="95000"/>
                </a:schemeClr>
              </a:solidFill>
            </a:rPr>
            <a:t>Zyklische Überprüfung ob Anforderungen richtig Verstanden wurden</a:t>
          </a:r>
          <a:endParaRPr lang="en-US" sz="1300" dirty="0">
            <a:solidFill>
              <a:schemeClr val="tx1">
                <a:lumMod val="95000"/>
              </a:schemeClr>
            </a:solidFill>
          </a:endParaRPr>
        </a:p>
      </dgm:t>
    </dgm:pt>
    <dgm:pt modelId="{32CF9144-766E-4A6B-9384-89B0DC4C6826}" type="parTrans" cxnId="{28D1A381-0637-4C46-91E0-53AC2343168C}">
      <dgm:prSet/>
      <dgm:spPr/>
      <dgm:t>
        <a:bodyPr/>
        <a:lstStyle/>
        <a:p>
          <a:endParaRPr lang="en-US"/>
        </a:p>
      </dgm:t>
    </dgm:pt>
    <dgm:pt modelId="{8EA9D606-32AD-4635-9B66-0ECEE5507563}" type="sibTrans" cxnId="{28D1A381-0637-4C46-91E0-53AC2343168C}">
      <dgm:prSet/>
      <dgm:spPr/>
      <dgm:t>
        <a:bodyPr/>
        <a:lstStyle/>
        <a:p>
          <a:endParaRPr lang="en-US"/>
        </a:p>
      </dgm:t>
    </dgm:pt>
    <dgm:pt modelId="{878D3CF9-F745-41E5-8E01-4BCCF4FD15F1}">
      <dgm:prSet custT="1"/>
      <dgm:spPr/>
      <dgm:t>
        <a:bodyPr/>
        <a:lstStyle/>
        <a:p>
          <a:pPr>
            <a:defRPr cap="all"/>
          </a:pPr>
          <a:r>
            <a:rPr lang="de-DE" sz="1300" dirty="0">
              <a:solidFill>
                <a:srgbClr val="92D050"/>
              </a:solidFill>
            </a:rPr>
            <a:t>Bietet eine Plattform zur Kommunikation zwischen Entwicklern, Kunden und </a:t>
          </a:r>
          <a:r>
            <a:rPr lang="de-DE" sz="1300" dirty="0" err="1">
              <a:solidFill>
                <a:srgbClr val="92D050"/>
              </a:solidFill>
            </a:rPr>
            <a:t>Ownern</a:t>
          </a:r>
          <a:endParaRPr lang="en-US" sz="1300" dirty="0">
            <a:solidFill>
              <a:srgbClr val="92D050"/>
            </a:solidFill>
          </a:endParaRPr>
        </a:p>
      </dgm:t>
    </dgm:pt>
    <dgm:pt modelId="{F3DB7340-6FF5-4F61-B3BB-961703A15ED3}" type="parTrans" cxnId="{4421F2A1-3652-4494-8F14-EBAF0D3629FE}">
      <dgm:prSet/>
      <dgm:spPr/>
      <dgm:t>
        <a:bodyPr/>
        <a:lstStyle/>
        <a:p>
          <a:endParaRPr lang="en-US"/>
        </a:p>
      </dgm:t>
    </dgm:pt>
    <dgm:pt modelId="{440088B7-C318-4F68-9E8F-D8CEA3CB78D8}" type="sibTrans" cxnId="{4421F2A1-3652-4494-8F14-EBAF0D3629FE}">
      <dgm:prSet/>
      <dgm:spPr/>
      <dgm:t>
        <a:bodyPr/>
        <a:lstStyle/>
        <a:p>
          <a:endParaRPr lang="en-US"/>
        </a:p>
      </dgm:t>
    </dgm:pt>
    <dgm:pt modelId="{14B20940-5E99-4C57-9360-FC0E552C8D44}">
      <dgm:prSet custT="1"/>
      <dgm:spPr/>
      <dgm:t>
        <a:bodyPr/>
        <a:lstStyle/>
        <a:p>
          <a:pPr>
            <a:defRPr cap="all"/>
          </a:pPr>
          <a:r>
            <a:rPr lang="de-DE" sz="1300" dirty="0"/>
            <a:t>Durch Daily-</a:t>
          </a:r>
          <a:r>
            <a:rPr lang="de-DE" sz="1300" dirty="0" err="1"/>
            <a:t>Scrum</a:t>
          </a:r>
          <a:r>
            <a:rPr lang="de-DE" sz="1300" dirty="0"/>
            <a:t> sowie Retrospektive und </a:t>
          </a:r>
          <a:r>
            <a:rPr lang="de-DE" sz="1300" dirty="0" err="1"/>
            <a:t>Planning</a:t>
          </a:r>
          <a:r>
            <a:rPr lang="de-DE" sz="1300" dirty="0"/>
            <a:t> wird eine gute Kommunikation im Team ermöglicht</a:t>
          </a:r>
          <a:endParaRPr lang="en-US" sz="1300" dirty="0"/>
        </a:p>
      </dgm:t>
    </dgm:pt>
    <dgm:pt modelId="{BEE40757-6F1A-4F78-A7C6-F9E495A0DE36}" type="parTrans" cxnId="{B78B1FF1-1F54-4729-84CA-B95D0CFE962D}">
      <dgm:prSet/>
      <dgm:spPr/>
      <dgm:t>
        <a:bodyPr/>
        <a:lstStyle/>
        <a:p>
          <a:endParaRPr lang="en-US"/>
        </a:p>
      </dgm:t>
    </dgm:pt>
    <dgm:pt modelId="{765201BB-E860-4B18-852E-9443D10FD34C}" type="sibTrans" cxnId="{B78B1FF1-1F54-4729-84CA-B95D0CFE962D}">
      <dgm:prSet/>
      <dgm:spPr/>
      <dgm:t>
        <a:bodyPr/>
        <a:lstStyle/>
        <a:p>
          <a:endParaRPr lang="en-US"/>
        </a:p>
      </dgm:t>
    </dgm:pt>
    <dgm:pt modelId="{3E626E13-512C-450C-B487-BB7AA478ECDD}">
      <dgm:prSet/>
      <dgm:spPr/>
      <dgm:t>
        <a:bodyPr/>
        <a:lstStyle/>
        <a:p>
          <a:pPr>
            <a:defRPr cap="all"/>
          </a:pPr>
          <a:r>
            <a:rPr lang="de-DE" dirty="0"/>
            <a:t>Kunden Tests können während der Entwicklungsphase durchgeführt werden</a:t>
          </a:r>
          <a:endParaRPr lang="en-US" dirty="0"/>
        </a:p>
      </dgm:t>
    </dgm:pt>
    <dgm:pt modelId="{8FDA0DA8-C04E-45B5-9D60-637C0968606B}" type="parTrans" cxnId="{786F1913-59B7-4152-AEC2-87F4D3873D66}">
      <dgm:prSet/>
      <dgm:spPr/>
      <dgm:t>
        <a:bodyPr/>
        <a:lstStyle/>
        <a:p>
          <a:endParaRPr lang="en-US"/>
        </a:p>
      </dgm:t>
    </dgm:pt>
    <dgm:pt modelId="{A9C9EC74-DCB5-4E9D-9857-C9A9A78DB4DE}" type="sibTrans" cxnId="{786F1913-59B7-4152-AEC2-87F4D3873D66}">
      <dgm:prSet/>
      <dgm:spPr/>
      <dgm:t>
        <a:bodyPr/>
        <a:lstStyle/>
        <a:p>
          <a:endParaRPr lang="en-US"/>
        </a:p>
      </dgm:t>
    </dgm:pt>
    <dgm:pt modelId="{E7B396A1-2CA6-4571-8C50-C76670429C40}" type="pres">
      <dgm:prSet presAssocID="{A751ABA4-A4A1-4675-9918-5E4FEE6C0666}" presName="root" presStyleCnt="0">
        <dgm:presLayoutVars>
          <dgm:dir/>
          <dgm:resizeHandles val="exact"/>
        </dgm:presLayoutVars>
      </dgm:prSet>
      <dgm:spPr/>
    </dgm:pt>
    <dgm:pt modelId="{BF176C1A-5293-4DB7-83EA-D994D692F1A7}" type="pres">
      <dgm:prSet presAssocID="{B94C74B3-0163-4167-BDC3-763E819C3EF2}" presName="compNode" presStyleCnt="0"/>
      <dgm:spPr/>
    </dgm:pt>
    <dgm:pt modelId="{6D2F6508-93AF-46C9-A8FF-932E5206F1E8}" type="pres">
      <dgm:prSet presAssocID="{B94C74B3-0163-4167-BDC3-763E819C3EF2}" presName="iconBgRect" presStyleLbl="bgShp" presStyleIdx="0" presStyleCnt="5"/>
      <dgm:spPr>
        <a:prstGeom prst="round2DiagRect">
          <a:avLst>
            <a:gd name="adj1" fmla="val 29727"/>
            <a:gd name="adj2" fmla="val 0"/>
          </a:avLst>
        </a:prstGeom>
      </dgm:spPr>
    </dgm:pt>
    <dgm:pt modelId="{0DA51BE7-D4C0-4A5D-8C5A-6F2414C3D197}" type="pres">
      <dgm:prSet presAssocID="{B94C74B3-0163-4167-BDC3-763E819C3EF2}" presName="iconRect" presStyleLbl="node1" presStyleIdx="0" presStyleCnt="5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heckmark"/>
        </a:ext>
      </dgm:extLst>
    </dgm:pt>
    <dgm:pt modelId="{EC8C4DDE-53A1-4863-B28D-711684940FC9}" type="pres">
      <dgm:prSet presAssocID="{B94C74B3-0163-4167-BDC3-763E819C3EF2}" presName="spaceRect" presStyleCnt="0"/>
      <dgm:spPr/>
    </dgm:pt>
    <dgm:pt modelId="{2FF73E03-1A6F-4613-A458-1278FB1CFCFC}" type="pres">
      <dgm:prSet presAssocID="{B94C74B3-0163-4167-BDC3-763E819C3EF2}" presName="textRect" presStyleLbl="revTx" presStyleIdx="0" presStyleCnt="5">
        <dgm:presLayoutVars>
          <dgm:chMax val="1"/>
          <dgm:chPref val="1"/>
        </dgm:presLayoutVars>
      </dgm:prSet>
      <dgm:spPr/>
    </dgm:pt>
    <dgm:pt modelId="{39375B7C-E5DA-42CF-B3EC-E44E87377B81}" type="pres">
      <dgm:prSet presAssocID="{3C57133C-7338-4890-9593-F10481DBB96F}" presName="sibTrans" presStyleCnt="0"/>
      <dgm:spPr/>
    </dgm:pt>
    <dgm:pt modelId="{41DDE8D1-4445-417E-8CAE-C77D939F2469}" type="pres">
      <dgm:prSet presAssocID="{E07740C9-70B1-46AF-A1A1-3597FA12480B}" presName="compNode" presStyleCnt="0"/>
      <dgm:spPr/>
    </dgm:pt>
    <dgm:pt modelId="{04F0448B-8FFD-4E80-802B-59AC927283D0}" type="pres">
      <dgm:prSet presAssocID="{E07740C9-70B1-46AF-A1A1-3597FA12480B}" presName="iconBgRect" presStyleLbl="bgShp" presStyleIdx="1" presStyleCnt="5"/>
      <dgm:spPr>
        <a:prstGeom prst="round2DiagRect">
          <a:avLst>
            <a:gd name="adj1" fmla="val 29727"/>
            <a:gd name="adj2" fmla="val 0"/>
          </a:avLst>
        </a:prstGeom>
        <a:solidFill>
          <a:schemeClr val="tx1">
            <a:lumMod val="95000"/>
          </a:schemeClr>
        </a:solidFill>
      </dgm:spPr>
    </dgm:pt>
    <dgm:pt modelId="{C9AA5455-3B19-444D-9997-1E552D811102}" type="pres">
      <dgm:prSet presAssocID="{E07740C9-70B1-46AF-A1A1-3597FA12480B}" presName="iconRect" presStyleLbl="node1" presStyleIdx="1" presStyleCnt="5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Thumbs Up Sign"/>
        </a:ext>
      </dgm:extLst>
    </dgm:pt>
    <dgm:pt modelId="{A9BBDAAE-98E2-4117-BA0F-AC8D3A6C51AD}" type="pres">
      <dgm:prSet presAssocID="{E07740C9-70B1-46AF-A1A1-3597FA12480B}" presName="spaceRect" presStyleCnt="0"/>
      <dgm:spPr/>
    </dgm:pt>
    <dgm:pt modelId="{06B0C29D-677D-4726-8645-4C2F92938C81}" type="pres">
      <dgm:prSet presAssocID="{E07740C9-70B1-46AF-A1A1-3597FA12480B}" presName="textRect" presStyleLbl="revTx" presStyleIdx="1" presStyleCnt="5">
        <dgm:presLayoutVars>
          <dgm:chMax val="1"/>
          <dgm:chPref val="1"/>
        </dgm:presLayoutVars>
      </dgm:prSet>
      <dgm:spPr/>
    </dgm:pt>
    <dgm:pt modelId="{FAC36FDB-4BE5-4A35-B9D0-37E09C43FE6C}" type="pres">
      <dgm:prSet presAssocID="{8EA9D606-32AD-4635-9B66-0ECEE5507563}" presName="sibTrans" presStyleCnt="0"/>
      <dgm:spPr/>
    </dgm:pt>
    <dgm:pt modelId="{77D5A012-BBE2-43D3-95BB-E0EABB6A6CF3}" type="pres">
      <dgm:prSet presAssocID="{878D3CF9-F745-41E5-8E01-4BCCF4FD15F1}" presName="compNode" presStyleCnt="0"/>
      <dgm:spPr/>
    </dgm:pt>
    <dgm:pt modelId="{23BC3B52-FA59-4499-A278-2A31E31F3956}" type="pres">
      <dgm:prSet presAssocID="{878D3CF9-F745-41E5-8E01-4BCCF4FD15F1}" presName="iconBgRect" presStyleLbl="bgShp" presStyleIdx="2" presStyleCnt="5"/>
      <dgm:spPr>
        <a:prstGeom prst="round2DiagRect">
          <a:avLst>
            <a:gd name="adj1" fmla="val 29727"/>
            <a:gd name="adj2" fmla="val 0"/>
          </a:avLst>
        </a:prstGeom>
        <a:solidFill>
          <a:srgbClr val="92D050"/>
        </a:solidFill>
      </dgm:spPr>
    </dgm:pt>
    <dgm:pt modelId="{919F5B06-273E-4C78-8880-ECC72D70C721}" type="pres">
      <dgm:prSet presAssocID="{878D3CF9-F745-41E5-8E01-4BCCF4FD15F1}" presName="iconRect" presStyleLbl="node1" presStyleIdx="2" presStyleCnt="5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all center"/>
        </a:ext>
      </dgm:extLst>
    </dgm:pt>
    <dgm:pt modelId="{A2C7FD67-6A5B-4092-AE63-7EEE99B03EA5}" type="pres">
      <dgm:prSet presAssocID="{878D3CF9-F745-41E5-8E01-4BCCF4FD15F1}" presName="spaceRect" presStyleCnt="0"/>
      <dgm:spPr/>
    </dgm:pt>
    <dgm:pt modelId="{5A787C90-4AB6-4CB4-A580-9ED76FCC42E5}" type="pres">
      <dgm:prSet presAssocID="{878D3CF9-F745-41E5-8E01-4BCCF4FD15F1}" presName="textRect" presStyleLbl="revTx" presStyleIdx="2" presStyleCnt="5">
        <dgm:presLayoutVars>
          <dgm:chMax val="1"/>
          <dgm:chPref val="1"/>
        </dgm:presLayoutVars>
      </dgm:prSet>
      <dgm:spPr/>
    </dgm:pt>
    <dgm:pt modelId="{4F1C0AD2-DEBD-4DD5-8D31-1C65C2A44DFD}" type="pres">
      <dgm:prSet presAssocID="{440088B7-C318-4F68-9E8F-D8CEA3CB78D8}" presName="sibTrans" presStyleCnt="0"/>
      <dgm:spPr/>
    </dgm:pt>
    <dgm:pt modelId="{74F741B2-29E3-49B9-B21A-713E95CB2412}" type="pres">
      <dgm:prSet presAssocID="{14B20940-5E99-4C57-9360-FC0E552C8D44}" presName="compNode" presStyleCnt="0"/>
      <dgm:spPr/>
    </dgm:pt>
    <dgm:pt modelId="{843BB892-5216-418E-8CA3-FF599AFED976}" type="pres">
      <dgm:prSet presAssocID="{14B20940-5E99-4C57-9360-FC0E552C8D44}" presName="iconBgRect" presStyleLbl="bgShp" presStyleIdx="3" presStyleCnt="5"/>
      <dgm:spPr>
        <a:prstGeom prst="round2DiagRect">
          <a:avLst>
            <a:gd name="adj1" fmla="val 29727"/>
            <a:gd name="adj2" fmla="val 0"/>
          </a:avLst>
        </a:prstGeom>
      </dgm:spPr>
    </dgm:pt>
    <dgm:pt modelId="{575717FB-C731-43EF-B163-020C4E5EDAD8}" type="pres">
      <dgm:prSet presAssocID="{14B20940-5E99-4C57-9360-FC0E552C8D44}" presName="iconRect" presStyleLbl="node1" presStyleIdx="3" presStyleCnt="5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User Network"/>
        </a:ext>
      </dgm:extLst>
    </dgm:pt>
    <dgm:pt modelId="{365902AD-3982-4B0F-84B1-92482971EB4C}" type="pres">
      <dgm:prSet presAssocID="{14B20940-5E99-4C57-9360-FC0E552C8D44}" presName="spaceRect" presStyleCnt="0"/>
      <dgm:spPr/>
    </dgm:pt>
    <dgm:pt modelId="{F816AFBE-A734-4B05-B38D-80EB09E37B2F}" type="pres">
      <dgm:prSet presAssocID="{14B20940-5E99-4C57-9360-FC0E552C8D44}" presName="textRect" presStyleLbl="revTx" presStyleIdx="3" presStyleCnt="5">
        <dgm:presLayoutVars>
          <dgm:chMax val="1"/>
          <dgm:chPref val="1"/>
        </dgm:presLayoutVars>
      </dgm:prSet>
      <dgm:spPr/>
    </dgm:pt>
    <dgm:pt modelId="{63A92BD2-2999-4FF6-BD71-DF0A1FAC7E76}" type="pres">
      <dgm:prSet presAssocID="{765201BB-E860-4B18-852E-9443D10FD34C}" presName="sibTrans" presStyleCnt="0"/>
      <dgm:spPr/>
    </dgm:pt>
    <dgm:pt modelId="{B3282C42-6AFD-4F76-A242-556B010AC1FE}" type="pres">
      <dgm:prSet presAssocID="{3E626E13-512C-450C-B487-BB7AA478ECDD}" presName="compNode" presStyleCnt="0"/>
      <dgm:spPr/>
    </dgm:pt>
    <dgm:pt modelId="{B6355E5D-B4B6-4039-8D3A-B465C25768B3}" type="pres">
      <dgm:prSet presAssocID="{3E626E13-512C-450C-B487-BB7AA478ECDD}" presName="iconBgRect" presStyleLbl="bgShp" presStyleIdx="4" presStyleCnt="5"/>
      <dgm:spPr>
        <a:prstGeom prst="round2DiagRect">
          <a:avLst>
            <a:gd name="adj1" fmla="val 29727"/>
            <a:gd name="adj2" fmla="val 0"/>
          </a:avLst>
        </a:prstGeom>
      </dgm:spPr>
    </dgm:pt>
    <dgm:pt modelId="{374BC3F6-6FF4-4F4B-BA24-63BE319B4975}" type="pres">
      <dgm:prSet presAssocID="{3E626E13-512C-450C-B487-BB7AA478ECDD}" presName="iconRect" presStyleLbl="node1" presStyleIdx="4" presStyleCnt="5"/>
      <dgm:spPr>
        <a:blipFill>
          <a:blip xmlns:r="http://schemas.openxmlformats.org/officeDocument/2006/relationships"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Handshake"/>
        </a:ext>
      </dgm:extLst>
    </dgm:pt>
    <dgm:pt modelId="{097BCE1C-26F4-4828-9D34-D908EF6E530C}" type="pres">
      <dgm:prSet presAssocID="{3E626E13-512C-450C-B487-BB7AA478ECDD}" presName="spaceRect" presStyleCnt="0"/>
      <dgm:spPr/>
    </dgm:pt>
    <dgm:pt modelId="{579E2E79-6720-47C6-872E-3AF5D60CDD0C}" type="pres">
      <dgm:prSet presAssocID="{3E626E13-512C-450C-B487-BB7AA478ECDD}" presName="textRect" presStyleLbl="revTx" presStyleIdx="4" presStyleCnt="5">
        <dgm:presLayoutVars>
          <dgm:chMax val="1"/>
          <dgm:chPref val="1"/>
        </dgm:presLayoutVars>
      </dgm:prSet>
      <dgm:spPr/>
    </dgm:pt>
  </dgm:ptLst>
  <dgm:cxnLst>
    <dgm:cxn modelId="{786F1913-59B7-4152-AEC2-87F4D3873D66}" srcId="{A751ABA4-A4A1-4675-9918-5E4FEE6C0666}" destId="{3E626E13-512C-450C-B487-BB7AA478ECDD}" srcOrd="4" destOrd="0" parTransId="{8FDA0DA8-C04E-45B5-9D60-637C0968606B}" sibTransId="{A9C9EC74-DCB5-4E9D-9857-C9A9A78DB4DE}"/>
    <dgm:cxn modelId="{645ED115-7524-4FD1-BA0E-111A7B1049CB}" type="presOf" srcId="{878D3CF9-F745-41E5-8E01-4BCCF4FD15F1}" destId="{5A787C90-4AB6-4CB4-A580-9ED76FCC42E5}" srcOrd="0" destOrd="0" presId="urn:microsoft.com/office/officeart/2018/5/layout/IconLeafLabelList"/>
    <dgm:cxn modelId="{17F09D66-8995-4892-BA58-3C65792716E2}" srcId="{A751ABA4-A4A1-4675-9918-5E4FEE6C0666}" destId="{B94C74B3-0163-4167-BDC3-763E819C3EF2}" srcOrd="0" destOrd="0" parTransId="{20742FE4-81A4-4F23-A26E-E34F0E07EA22}" sibTransId="{3C57133C-7338-4890-9593-F10481DBB96F}"/>
    <dgm:cxn modelId="{A91F476C-2BDA-4270-A924-818F2F21FDC5}" type="presOf" srcId="{A751ABA4-A4A1-4675-9918-5E4FEE6C0666}" destId="{E7B396A1-2CA6-4571-8C50-C76670429C40}" srcOrd="0" destOrd="0" presId="urn:microsoft.com/office/officeart/2018/5/layout/IconLeafLabelList"/>
    <dgm:cxn modelId="{28D1A381-0637-4C46-91E0-53AC2343168C}" srcId="{A751ABA4-A4A1-4675-9918-5E4FEE6C0666}" destId="{E07740C9-70B1-46AF-A1A1-3597FA12480B}" srcOrd="1" destOrd="0" parTransId="{32CF9144-766E-4A6B-9384-89B0DC4C6826}" sibTransId="{8EA9D606-32AD-4635-9B66-0ECEE5507563}"/>
    <dgm:cxn modelId="{4DDEFD8C-6C25-4551-B0EB-19D2E88EC6F7}" type="presOf" srcId="{3E626E13-512C-450C-B487-BB7AA478ECDD}" destId="{579E2E79-6720-47C6-872E-3AF5D60CDD0C}" srcOrd="0" destOrd="0" presId="urn:microsoft.com/office/officeart/2018/5/layout/IconLeafLabelList"/>
    <dgm:cxn modelId="{4421F2A1-3652-4494-8F14-EBAF0D3629FE}" srcId="{A751ABA4-A4A1-4675-9918-5E4FEE6C0666}" destId="{878D3CF9-F745-41E5-8E01-4BCCF4FD15F1}" srcOrd="2" destOrd="0" parTransId="{F3DB7340-6FF5-4F61-B3BB-961703A15ED3}" sibTransId="{440088B7-C318-4F68-9E8F-D8CEA3CB78D8}"/>
    <dgm:cxn modelId="{55631FD2-6164-467B-9C3E-68B8BA4F99AF}" type="presOf" srcId="{E07740C9-70B1-46AF-A1A1-3597FA12480B}" destId="{06B0C29D-677D-4726-8645-4C2F92938C81}" srcOrd="0" destOrd="0" presId="urn:microsoft.com/office/officeart/2018/5/layout/IconLeafLabelList"/>
    <dgm:cxn modelId="{88363CEC-18E0-4D0B-866C-889F5B3C9BE8}" type="presOf" srcId="{B94C74B3-0163-4167-BDC3-763E819C3EF2}" destId="{2FF73E03-1A6F-4613-A458-1278FB1CFCFC}" srcOrd="0" destOrd="0" presId="urn:microsoft.com/office/officeart/2018/5/layout/IconLeafLabelList"/>
    <dgm:cxn modelId="{B78B1FF1-1F54-4729-84CA-B95D0CFE962D}" srcId="{A751ABA4-A4A1-4675-9918-5E4FEE6C0666}" destId="{14B20940-5E99-4C57-9360-FC0E552C8D44}" srcOrd="3" destOrd="0" parTransId="{BEE40757-6F1A-4F78-A7C6-F9E495A0DE36}" sibTransId="{765201BB-E860-4B18-852E-9443D10FD34C}"/>
    <dgm:cxn modelId="{A1996FFB-1244-4968-BF13-9E34BD171FDA}" type="presOf" srcId="{14B20940-5E99-4C57-9360-FC0E552C8D44}" destId="{F816AFBE-A734-4B05-B38D-80EB09E37B2F}" srcOrd="0" destOrd="0" presId="urn:microsoft.com/office/officeart/2018/5/layout/IconLeafLabelList"/>
    <dgm:cxn modelId="{CD6B2C9D-3892-47DB-8E46-D69813FBFC4F}" type="presParOf" srcId="{E7B396A1-2CA6-4571-8C50-C76670429C40}" destId="{BF176C1A-5293-4DB7-83EA-D994D692F1A7}" srcOrd="0" destOrd="0" presId="urn:microsoft.com/office/officeart/2018/5/layout/IconLeafLabelList"/>
    <dgm:cxn modelId="{A9C3322C-679C-4004-9877-FB5D0D60D5A8}" type="presParOf" srcId="{BF176C1A-5293-4DB7-83EA-D994D692F1A7}" destId="{6D2F6508-93AF-46C9-A8FF-932E5206F1E8}" srcOrd="0" destOrd="0" presId="urn:microsoft.com/office/officeart/2018/5/layout/IconLeafLabelList"/>
    <dgm:cxn modelId="{CC55D050-B325-4A8C-9AC7-7A1613B9D4CC}" type="presParOf" srcId="{BF176C1A-5293-4DB7-83EA-D994D692F1A7}" destId="{0DA51BE7-D4C0-4A5D-8C5A-6F2414C3D197}" srcOrd="1" destOrd="0" presId="urn:microsoft.com/office/officeart/2018/5/layout/IconLeafLabelList"/>
    <dgm:cxn modelId="{18E01326-331B-4B57-8B38-3C0F68FE9DC3}" type="presParOf" srcId="{BF176C1A-5293-4DB7-83EA-D994D692F1A7}" destId="{EC8C4DDE-53A1-4863-B28D-711684940FC9}" srcOrd="2" destOrd="0" presId="urn:microsoft.com/office/officeart/2018/5/layout/IconLeafLabelList"/>
    <dgm:cxn modelId="{26B53A27-B86E-4B56-93C3-15FF1D2B7682}" type="presParOf" srcId="{BF176C1A-5293-4DB7-83EA-D994D692F1A7}" destId="{2FF73E03-1A6F-4613-A458-1278FB1CFCFC}" srcOrd="3" destOrd="0" presId="urn:microsoft.com/office/officeart/2018/5/layout/IconLeafLabelList"/>
    <dgm:cxn modelId="{E4EA3287-B9DE-4832-B76B-08CA0912492F}" type="presParOf" srcId="{E7B396A1-2CA6-4571-8C50-C76670429C40}" destId="{39375B7C-E5DA-42CF-B3EC-E44E87377B81}" srcOrd="1" destOrd="0" presId="urn:microsoft.com/office/officeart/2018/5/layout/IconLeafLabelList"/>
    <dgm:cxn modelId="{7C71DBE3-525E-45FD-BF43-239299E79EDC}" type="presParOf" srcId="{E7B396A1-2CA6-4571-8C50-C76670429C40}" destId="{41DDE8D1-4445-417E-8CAE-C77D939F2469}" srcOrd="2" destOrd="0" presId="urn:microsoft.com/office/officeart/2018/5/layout/IconLeafLabelList"/>
    <dgm:cxn modelId="{C68DFD1D-9E2F-4F40-B6CC-C03CF674132F}" type="presParOf" srcId="{41DDE8D1-4445-417E-8CAE-C77D939F2469}" destId="{04F0448B-8FFD-4E80-802B-59AC927283D0}" srcOrd="0" destOrd="0" presId="urn:microsoft.com/office/officeart/2018/5/layout/IconLeafLabelList"/>
    <dgm:cxn modelId="{D6090E23-83AC-4AEA-A478-BE2956C22A94}" type="presParOf" srcId="{41DDE8D1-4445-417E-8CAE-C77D939F2469}" destId="{C9AA5455-3B19-444D-9997-1E552D811102}" srcOrd="1" destOrd="0" presId="urn:microsoft.com/office/officeart/2018/5/layout/IconLeafLabelList"/>
    <dgm:cxn modelId="{9B36F869-2AD9-4467-B7DB-28519D51EB41}" type="presParOf" srcId="{41DDE8D1-4445-417E-8CAE-C77D939F2469}" destId="{A9BBDAAE-98E2-4117-BA0F-AC8D3A6C51AD}" srcOrd="2" destOrd="0" presId="urn:microsoft.com/office/officeart/2018/5/layout/IconLeafLabelList"/>
    <dgm:cxn modelId="{528E10C6-3EC2-433D-AFCE-DC9B7080BF31}" type="presParOf" srcId="{41DDE8D1-4445-417E-8CAE-C77D939F2469}" destId="{06B0C29D-677D-4726-8645-4C2F92938C81}" srcOrd="3" destOrd="0" presId="urn:microsoft.com/office/officeart/2018/5/layout/IconLeafLabelList"/>
    <dgm:cxn modelId="{1B90810D-8778-4C35-8090-48356EF43580}" type="presParOf" srcId="{E7B396A1-2CA6-4571-8C50-C76670429C40}" destId="{FAC36FDB-4BE5-4A35-B9D0-37E09C43FE6C}" srcOrd="3" destOrd="0" presId="urn:microsoft.com/office/officeart/2018/5/layout/IconLeafLabelList"/>
    <dgm:cxn modelId="{2B6CE6CC-27E4-47EC-9810-FAF80EA36FFD}" type="presParOf" srcId="{E7B396A1-2CA6-4571-8C50-C76670429C40}" destId="{77D5A012-BBE2-43D3-95BB-E0EABB6A6CF3}" srcOrd="4" destOrd="0" presId="urn:microsoft.com/office/officeart/2018/5/layout/IconLeafLabelList"/>
    <dgm:cxn modelId="{B6241082-23E8-497E-9B6F-242574476614}" type="presParOf" srcId="{77D5A012-BBE2-43D3-95BB-E0EABB6A6CF3}" destId="{23BC3B52-FA59-4499-A278-2A31E31F3956}" srcOrd="0" destOrd="0" presId="urn:microsoft.com/office/officeart/2018/5/layout/IconLeafLabelList"/>
    <dgm:cxn modelId="{3E684AC2-9C3D-4573-84DA-F588D9F6BCE4}" type="presParOf" srcId="{77D5A012-BBE2-43D3-95BB-E0EABB6A6CF3}" destId="{919F5B06-273E-4C78-8880-ECC72D70C721}" srcOrd="1" destOrd="0" presId="urn:microsoft.com/office/officeart/2018/5/layout/IconLeafLabelList"/>
    <dgm:cxn modelId="{E45B3FDD-F621-4328-97AF-DC64F03DF518}" type="presParOf" srcId="{77D5A012-BBE2-43D3-95BB-E0EABB6A6CF3}" destId="{A2C7FD67-6A5B-4092-AE63-7EEE99B03EA5}" srcOrd="2" destOrd="0" presId="urn:microsoft.com/office/officeart/2018/5/layout/IconLeafLabelList"/>
    <dgm:cxn modelId="{3ABFF3F6-54F6-45B8-BB95-1494F878D851}" type="presParOf" srcId="{77D5A012-BBE2-43D3-95BB-E0EABB6A6CF3}" destId="{5A787C90-4AB6-4CB4-A580-9ED76FCC42E5}" srcOrd="3" destOrd="0" presId="urn:microsoft.com/office/officeart/2018/5/layout/IconLeafLabelList"/>
    <dgm:cxn modelId="{10B52FFA-B550-4BE5-92ED-6D5DF452E25C}" type="presParOf" srcId="{E7B396A1-2CA6-4571-8C50-C76670429C40}" destId="{4F1C0AD2-DEBD-4DD5-8D31-1C65C2A44DFD}" srcOrd="5" destOrd="0" presId="urn:microsoft.com/office/officeart/2018/5/layout/IconLeafLabelList"/>
    <dgm:cxn modelId="{C64F7154-A850-4CA5-B4B5-16CB7F7C2BC1}" type="presParOf" srcId="{E7B396A1-2CA6-4571-8C50-C76670429C40}" destId="{74F741B2-29E3-49B9-B21A-713E95CB2412}" srcOrd="6" destOrd="0" presId="urn:microsoft.com/office/officeart/2018/5/layout/IconLeafLabelList"/>
    <dgm:cxn modelId="{9E25B24D-5A00-4549-A261-BC29F958502E}" type="presParOf" srcId="{74F741B2-29E3-49B9-B21A-713E95CB2412}" destId="{843BB892-5216-418E-8CA3-FF599AFED976}" srcOrd="0" destOrd="0" presId="urn:microsoft.com/office/officeart/2018/5/layout/IconLeafLabelList"/>
    <dgm:cxn modelId="{87218FF2-B538-4F89-B1E5-E574631DFF56}" type="presParOf" srcId="{74F741B2-29E3-49B9-B21A-713E95CB2412}" destId="{575717FB-C731-43EF-B163-020C4E5EDAD8}" srcOrd="1" destOrd="0" presId="urn:microsoft.com/office/officeart/2018/5/layout/IconLeafLabelList"/>
    <dgm:cxn modelId="{DA635232-B0DB-4C5D-854A-968148384AF2}" type="presParOf" srcId="{74F741B2-29E3-49B9-B21A-713E95CB2412}" destId="{365902AD-3982-4B0F-84B1-92482971EB4C}" srcOrd="2" destOrd="0" presId="urn:microsoft.com/office/officeart/2018/5/layout/IconLeafLabelList"/>
    <dgm:cxn modelId="{F50B15CF-EA92-4572-9FAA-683775475D6B}" type="presParOf" srcId="{74F741B2-29E3-49B9-B21A-713E95CB2412}" destId="{F816AFBE-A734-4B05-B38D-80EB09E37B2F}" srcOrd="3" destOrd="0" presId="urn:microsoft.com/office/officeart/2018/5/layout/IconLeafLabelList"/>
    <dgm:cxn modelId="{EDFD8A26-BC47-4C7F-8AE5-AB31EE4F302E}" type="presParOf" srcId="{E7B396A1-2CA6-4571-8C50-C76670429C40}" destId="{63A92BD2-2999-4FF6-BD71-DF0A1FAC7E76}" srcOrd="7" destOrd="0" presId="urn:microsoft.com/office/officeart/2018/5/layout/IconLeafLabelList"/>
    <dgm:cxn modelId="{AF0D985D-C0E4-4108-9FE8-DC5616E07186}" type="presParOf" srcId="{E7B396A1-2CA6-4571-8C50-C76670429C40}" destId="{B3282C42-6AFD-4F76-A242-556B010AC1FE}" srcOrd="8" destOrd="0" presId="urn:microsoft.com/office/officeart/2018/5/layout/IconLeafLabelList"/>
    <dgm:cxn modelId="{86769CB3-561B-4180-A7B8-87468A99E2D0}" type="presParOf" srcId="{B3282C42-6AFD-4F76-A242-556B010AC1FE}" destId="{B6355E5D-B4B6-4039-8D3A-B465C25768B3}" srcOrd="0" destOrd="0" presId="urn:microsoft.com/office/officeart/2018/5/layout/IconLeafLabelList"/>
    <dgm:cxn modelId="{0B58EE3E-3AC0-40FF-BF73-638FEFA39BD6}" type="presParOf" srcId="{B3282C42-6AFD-4F76-A242-556B010AC1FE}" destId="{374BC3F6-6FF4-4F4B-BA24-63BE319B4975}" srcOrd="1" destOrd="0" presId="urn:microsoft.com/office/officeart/2018/5/layout/IconLeafLabelList"/>
    <dgm:cxn modelId="{DD2B1A8D-2986-486C-A339-5D6C6F30B6AA}" type="presParOf" srcId="{B3282C42-6AFD-4F76-A242-556B010AC1FE}" destId="{097BCE1C-26F4-4828-9D34-D908EF6E530C}" srcOrd="2" destOrd="0" presId="urn:microsoft.com/office/officeart/2018/5/layout/IconLeafLabelList"/>
    <dgm:cxn modelId="{074A1F3D-F713-4B6B-8DA6-1472E288339A}" type="presParOf" srcId="{B3282C42-6AFD-4F76-A242-556B010AC1FE}" destId="{579E2E79-6720-47C6-872E-3AF5D60CDD0C}" srcOrd="3" destOrd="0" presId="urn:microsoft.com/office/officeart/2018/5/layout/IconLeafLabel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53A00492-5903-4EDE-8B81-100794AB72A3}" type="doc">
      <dgm:prSet loTypeId="urn:microsoft.com/office/officeart/2016/7/layout/VerticalDownArrowProcess" loCatId="process" qsTypeId="urn:microsoft.com/office/officeart/2005/8/quickstyle/simple4" qsCatId="simple" csTypeId="urn:microsoft.com/office/officeart/2005/8/colors/colorful5" csCatId="colorful"/>
      <dgm:spPr/>
      <dgm:t>
        <a:bodyPr/>
        <a:lstStyle/>
        <a:p>
          <a:endParaRPr lang="en-US"/>
        </a:p>
      </dgm:t>
    </dgm:pt>
    <dgm:pt modelId="{9D7641F5-AB6F-4FD7-B472-7548F3E11395}">
      <dgm:prSet/>
      <dgm:spPr/>
      <dgm:t>
        <a:bodyPr/>
        <a:lstStyle/>
        <a:p>
          <a:r>
            <a:rPr lang="de-DE" dirty="0"/>
            <a:t>Dominik Lange </a:t>
          </a:r>
          <a:endParaRPr lang="en-US" dirty="0"/>
        </a:p>
      </dgm:t>
    </dgm:pt>
    <dgm:pt modelId="{80A2EB91-F329-47D2-91D4-0C8E65EDB649}" type="parTrans" cxnId="{E91106A9-B68E-4F0C-9E62-0BC6EB34F284}">
      <dgm:prSet/>
      <dgm:spPr/>
      <dgm:t>
        <a:bodyPr/>
        <a:lstStyle/>
        <a:p>
          <a:endParaRPr lang="en-US"/>
        </a:p>
      </dgm:t>
    </dgm:pt>
    <dgm:pt modelId="{8009A991-601C-4830-8178-A0212D096D2F}" type="sibTrans" cxnId="{E91106A9-B68E-4F0C-9E62-0BC6EB34F284}">
      <dgm:prSet/>
      <dgm:spPr/>
      <dgm:t>
        <a:bodyPr/>
        <a:lstStyle/>
        <a:p>
          <a:endParaRPr lang="en-US"/>
        </a:p>
      </dgm:t>
    </dgm:pt>
    <dgm:pt modelId="{ED235FE7-DD3D-49A0-A02C-295F0C925A86}">
      <dgm:prSet/>
      <dgm:spPr/>
      <dgm:t>
        <a:bodyPr/>
        <a:lstStyle/>
        <a:p>
          <a:r>
            <a:rPr lang="de-DE"/>
            <a:t>Project Manager and Designer</a:t>
          </a:r>
          <a:endParaRPr lang="en-US"/>
        </a:p>
      </dgm:t>
    </dgm:pt>
    <dgm:pt modelId="{2DD72529-0F8A-4DC4-AAC4-E9009C1822E9}" type="parTrans" cxnId="{E3DC6F09-25D7-4E61-A3C1-A2D6B2A8F1A6}">
      <dgm:prSet/>
      <dgm:spPr/>
      <dgm:t>
        <a:bodyPr/>
        <a:lstStyle/>
        <a:p>
          <a:endParaRPr lang="en-US"/>
        </a:p>
      </dgm:t>
    </dgm:pt>
    <dgm:pt modelId="{E0FB943D-2543-4E10-A5EB-3F11E1FEB000}" type="sibTrans" cxnId="{E3DC6F09-25D7-4E61-A3C1-A2D6B2A8F1A6}">
      <dgm:prSet/>
      <dgm:spPr/>
      <dgm:t>
        <a:bodyPr/>
        <a:lstStyle/>
        <a:p>
          <a:endParaRPr lang="en-US"/>
        </a:p>
      </dgm:t>
    </dgm:pt>
    <dgm:pt modelId="{5B662DB8-766E-4079-BD4D-91055DBCB7AF}">
      <dgm:prSet/>
      <dgm:spPr/>
      <dgm:t>
        <a:bodyPr/>
        <a:lstStyle/>
        <a:p>
          <a:r>
            <a:rPr lang="de-DE"/>
            <a:t>Frontend</a:t>
          </a:r>
          <a:endParaRPr lang="en-US"/>
        </a:p>
      </dgm:t>
    </dgm:pt>
    <dgm:pt modelId="{43ED24BC-795E-4A24-BA02-0617F53625FB}" type="parTrans" cxnId="{F9BD8136-1C22-4179-BD0A-3DE606913B8F}">
      <dgm:prSet/>
      <dgm:spPr/>
      <dgm:t>
        <a:bodyPr/>
        <a:lstStyle/>
        <a:p>
          <a:endParaRPr lang="en-US"/>
        </a:p>
      </dgm:t>
    </dgm:pt>
    <dgm:pt modelId="{A032FBB3-6629-4FFC-9954-B3F7B8153673}" type="sibTrans" cxnId="{F9BD8136-1C22-4179-BD0A-3DE606913B8F}">
      <dgm:prSet/>
      <dgm:spPr/>
      <dgm:t>
        <a:bodyPr/>
        <a:lstStyle/>
        <a:p>
          <a:endParaRPr lang="en-US"/>
        </a:p>
      </dgm:t>
    </dgm:pt>
    <dgm:pt modelId="{7B85BED9-3384-42E8-8C6C-D83C4E3A9CB3}">
      <dgm:prSet/>
      <dgm:spPr/>
      <dgm:t>
        <a:bodyPr/>
        <a:lstStyle/>
        <a:p>
          <a:r>
            <a:rPr lang="de-DE" dirty="0"/>
            <a:t>Design</a:t>
          </a:r>
          <a:endParaRPr lang="en-US" dirty="0"/>
        </a:p>
      </dgm:t>
    </dgm:pt>
    <dgm:pt modelId="{67746B75-266B-4F87-A605-419CDDB3FA78}" type="parTrans" cxnId="{822BDD95-B6E6-49BB-A4BA-68A002F297B0}">
      <dgm:prSet/>
      <dgm:spPr/>
      <dgm:t>
        <a:bodyPr/>
        <a:lstStyle/>
        <a:p>
          <a:endParaRPr lang="en-US"/>
        </a:p>
      </dgm:t>
    </dgm:pt>
    <dgm:pt modelId="{BF945798-BEE7-4254-9323-EAB9B8FEFD2B}" type="sibTrans" cxnId="{822BDD95-B6E6-49BB-A4BA-68A002F297B0}">
      <dgm:prSet/>
      <dgm:spPr/>
      <dgm:t>
        <a:bodyPr/>
        <a:lstStyle/>
        <a:p>
          <a:endParaRPr lang="en-US"/>
        </a:p>
      </dgm:t>
    </dgm:pt>
    <dgm:pt modelId="{69292B1C-D3CF-423B-B57E-F261172E10E3}">
      <dgm:prSet/>
      <dgm:spPr/>
      <dgm:t>
        <a:bodyPr/>
        <a:lstStyle/>
        <a:p>
          <a:r>
            <a:rPr lang="de-DE" dirty="0"/>
            <a:t>Blog</a:t>
          </a:r>
          <a:endParaRPr lang="en-US" dirty="0"/>
        </a:p>
      </dgm:t>
    </dgm:pt>
    <dgm:pt modelId="{2FA7B3EC-C445-460B-ADB3-53DE203E7C5F}" type="parTrans" cxnId="{E93C182B-91C7-43F1-BBC4-F812794A12F6}">
      <dgm:prSet/>
      <dgm:spPr/>
      <dgm:t>
        <a:bodyPr/>
        <a:lstStyle/>
        <a:p>
          <a:endParaRPr lang="en-US"/>
        </a:p>
      </dgm:t>
    </dgm:pt>
    <dgm:pt modelId="{E84B7551-6617-40D5-8830-276C7AD8BBC2}" type="sibTrans" cxnId="{E93C182B-91C7-43F1-BBC4-F812794A12F6}">
      <dgm:prSet/>
      <dgm:spPr/>
      <dgm:t>
        <a:bodyPr/>
        <a:lstStyle/>
        <a:p>
          <a:endParaRPr lang="en-US"/>
        </a:p>
      </dgm:t>
    </dgm:pt>
    <dgm:pt modelId="{C83950E1-F6C2-4917-B94F-134413F0C9FB}">
      <dgm:prSet/>
      <dgm:spPr/>
      <dgm:t>
        <a:bodyPr/>
        <a:lstStyle/>
        <a:p>
          <a:r>
            <a:rPr lang="de-DE"/>
            <a:t>Samuel Schlingheider</a:t>
          </a:r>
          <a:endParaRPr lang="en-US"/>
        </a:p>
      </dgm:t>
    </dgm:pt>
    <dgm:pt modelId="{21B2EC70-E210-4A98-824A-D025574A4090}" type="parTrans" cxnId="{8FD9B0E2-D64A-45A2-BB3C-31BBAEE89032}">
      <dgm:prSet/>
      <dgm:spPr/>
      <dgm:t>
        <a:bodyPr/>
        <a:lstStyle/>
        <a:p>
          <a:endParaRPr lang="en-US"/>
        </a:p>
      </dgm:t>
    </dgm:pt>
    <dgm:pt modelId="{E4020C39-EA59-47DC-B14C-2C91C3C0C5DF}" type="sibTrans" cxnId="{8FD9B0E2-D64A-45A2-BB3C-31BBAEE89032}">
      <dgm:prSet/>
      <dgm:spPr/>
      <dgm:t>
        <a:bodyPr/>
        <a:lstStyle/>
        <a:p>
          <a:endParaRPr lang="en-US"/>
        </a:p>
      </dgm:t>
    </dgm:pt>
    <dgm:pt modelId="{1D7B22C0-4790-4C13-834B-FB31581262D0}">
      <dgm:prSet/>
      <dgm:spPr/>
      <dgm:t>
        <a:bodyPr/>
        <a:lstStyle/>
        <a:p>
          <a:r>
            <a:rPr lang="de-DE"/>
            <a:t>Implementer and Test Manager</a:t>
          </a:r>
          <a:endParaRPr lang="en-US"/>
        </a:p>
      </dgm:t>
    </dgm:pt>
    <dgm:pt modelId="{4C146A9B-BAE2-4865-A424-174248FA9139}" type="parTrans" cxnId="{A38C46B2-3315-44B5-8CD5-B766003C8B24}">
      <dgm:prSet/>
      <dgm:spPr/>
      <dgm:t>
        <a:bodyPr/>
        <a:lstStyle/>
        <a:p>
          <a:endParaRPr lang="en-US"/>
        </a:p>
      </dgm:t>
    </dgm:pt>
    <dgm:pt modelId="{FE71B91D-6EDB-4E69-BD48-0CD924191085}" type="sibTrans" cxnId="{A38C46B2-3315-44B5-8CD5-B766003C8B24}">
      <dgm:prSet/>
      <dgm:spPr/>
      <dgm:t>
        <a:bodyPr/>
        <a:lstStyle/>
        <a:p>
          <a:endParaRPr lang="en-US"/>
        </a:p>
      </dgm:t>
    </dgm:pt>
    <dgm:pt modelId="{8FB353AC-EE86-4437-AA52-91DCE66D397A}">
      <dgm:prSet/>
      <dgm:spPr/>
      <dgm:t>
        <a:bodyPr/>
        <a:lstStyle/>
        <a:p>
          <a:r>
            <a:rPr lang="de-DE"/>
            <a:t>Backend</a:t>
          </a:r>
          <a:endParaRPr lang="en-US"/>
        </a:p>
      </dgm:t>
    </dgm:pt>
    <dgm:pt modelId="{B9DD79EE-195A-4008-8B1D-68196E627405}" type="parTrans" cxnId="{678B0F6A-4DEC-4EA6-9EDC-C5CEA958F034}">
      <dgm:prSet/>
      <dgm:spPr/>
      <dgm:t>
        <a:bodyPr/>
        <a:lstStyle/>
        <a:p>
          <a:endParaRPr lang="en-US"/>
        </a:p>
      </dgm:t>
    </dgm:pt>
    <dgm:pt modelId="{4D276E52-107A-4958-81E5-B567DC59FB59}" type="sibTrans" cxnId="{678B0F6A-4DEC-4EA6-9EDC-C5CEA958F034}">
      <dgm:prSet/>
      <dgm:spPr/>
      <dgm:t>
        <a:bodyPr/>
        <a:lstStyle/>
        <a:p>
          <a:endParaRPr lang="en-US"/>
        </a:p>
      </dgm:t>
    </dgm:pt>
    <dgm:pt modelId="{E895B002-7740-40D7-BE44-0CF5D9421F63}">
      <dgm:prSet/>
      <dgm:spPr/>
      <dgm:t>
        <a:bodyPr/>
        <a:lstStyle/>
        <a:p>
          <a:r>
            <a:rPr lang="de-DE"/>
            <a:t>Database</a:t>
          </a:r>
          <a:endParaRPr lang="en-US"/>
        </a:p>
      </dgm:t>
    </dgm:pt>
    <dgm:pt modelId="{B63BF63B-8DDF-4D22-A1BD-7F76A837801F}" type="parTrans" cxnId="{8AF332F0-ECB6-4BB0-B9F8-6A9CAC32937A}">
      <dgm:prSet/>
      <dgm:spPr/>
      <dgm:t>
        <a:bodyPr/>
        <a:lstStyle/>
        <a:p>
          <a:endParaRPr lang="en-US"/>
        </a:p>
      </dgm:t>
    </dgm:pt>
    <dgm:pt modelId="{5B8350D9-5D02-452E-AE55-50176F66BEF1}" type="sibTrans" cxnId="{8AF332F0-ECB6-4BB0-B9F8-6A9CAC32937A}">
      <dgm:prSet/>
      <dgm:spPr/>
      <dgm:t>
        <a:bodyPr/>
        <a:lstStyle/>
        <a:p>
          <a:endParaRPr lang="en-US"/>
        </a:p>
      </dgm:t>
    </dgm:pt>
    <dgm:pt modelId="{322C4588-1193-4CEC-B616-51DF3155DFB8}">
      <dgm:prSet/>
      <dgm:spPr/>
      <dgm:t>
        <a:bodyPr/>
        <a:lstStyle/>
        <a:p>
          <a:r>
            <a:rPr lang="de-DE"/>
            <a:t>YouTrack</a:t>
          </a:r>
          <a:endParaRPr lang="en-US"/>
        </a:p>
      </dgm:t>
    </dgm:pt>
    <dgm:pt modelId="{5CF80BE4-7A57-47E3-A796-BA9BE3435E5F}" type="parTrans" cxnId="{A1E84BD5-B029-4BAF-833D-BC07C47D5678}">
      <dgm:prSet/>
      <dgm:spPr/>
      <dgm:t>
        <a:bodyPr/>
        <a:lstStyle/>
        <a:p>
          <a:endParaRPr lang="en-US"/>
        </a:p>
      </dgm:t>
    </dgm:pt>
    <dgm:pt modelId="{A72C78C3-22B4-4052-A0F8-69F1D21333C8}" type="sibTrans" cxnId="{A1E84BD5-B029-4BAF-833D-BC07C47D5678}">
      <dgm:prSet/>
      <dgm:spPr/>
      <dgm:t>
        <a:bodyPr/>
        <a:lstStyle/>
        <a:p>
          <a:endParaRPr lang="en-US"/>
        </a:p>
      </dgm:t>
    </dgm:pt>
    <dgm:pt modelId="{7A34D23B-44C4-4F2B-9451-8EA8CFC92022}">
      <dgm:prSet/>
      <dgm:spPr/>
      <dgm:t>
        <a:bodyPr/>
        <a:lstStyle/>
        <a:p>
          <a:r>
            <a:rPr lang="de-DE"/>
            <a:t>Nico Rahm</a:t>
          </a:r>
          <a:endParaRPr lang="en-US"/>
        </a:p>
      </dgm:t>
    </dgm:pt>
    <dgm:pt modelId="{5D21F28F-8328-4F50-A70B-A6A428EFBB6D}" type="parTrans" cxnId="{EF013D5F-3F12-4DA5-9CEA-502E2CB9FCB1}">
      <dgm:prSet/>
      <dgm:spPr/>
      <dgm:t>
        <a:bodyPr/>
        <a:lstStyle/>
        <a:p>
          <a:endParaRPr lang="en-US"/>
        </a:p>
      </dgm:t>
    </dgm:pt>
    <dgm:pt modelId="{C0BAD642-2A45-4973-9151-230C122763A7}" type="sibTrans" cxnId="{EF013D5F-3F12-4DA5-9CEA-502E2CB9FCB1}">
      <dgm:prSet/>
      <dgm:spPr/>
      <dgm:t>
        <a:bodyPr/>
        <a:lstStyle/>
        <a:p>
          <a:endParaRPr lang="en-US"/>
        </a:p>
      </dgm:t>
    </dgm:pt>
    <dgm:pt modelId="{A482CBBC-6066-4A58-8424-83B6DF8079FE}">
      <dgm:prSet/>
      <dgm:spPr/>
      <dgm:t>
        <a:bodyPr/>
        <a:lstStyle/>
        <a:p>
          <a:r>
            <a:rPr lang="de-DE"/>
            <a:t>Implementer and Deployment Manager</a:t>
          </a:r>
          <a:endParaRPr lang="en-US"/>
        </a:p>
      </dgm:t>
    </dgm:pt>
    <dgm:pt modelId="{65BD334C-1B8F-47FF-89DA-29022DDDC105}" type="parTrans" cxnId="{EF5946FC-E015-4108-BECF-65DC1D5F9708}">
      <dgm:prSet/>
      <dgm:spPr/>
      <dgm:t>
        <a:bodyPr/>
        <a:lstStyle/>
        <a:p>
          <a:endParaRPr lang="en-US"/>
        </a:p>
      </dgm:t>
    </dgm:pt>
    <dgm:pt modelId="{DB0803AA-DF87-4AD9-947E-1A9444CCCD9F}" type="sibTrans" cxnId="{EF5946FC-E015-4108-BECF-65DC1D5F9708}">
      <dgm:prSet/>
      <dgm:spPr/>
      <dgm:t>
        <a:bodyPr/>
        <a:lstStyle/>
        <a:p>
          <a:endParaRPr lang="en-US"/>
        </a:p>
      </dgm:t>
    </dgm:pt>
    <dgm:pt modelId="{4CD43265-FF36-4B50-B7E4-23DEB26ABB93}">
      <dgm:prSet/>
      <dgm:spPr/>
      <dgm:t>
        <a:bodyPr/>
        <a:lstStyle/>
        <a:p>
          <a:r>
            <a:rPr lang="de-DE"/>
            <a:t>Frontend</a:t>
          </a:r>
          <a:endParaRPr lang="en-US"/>
        </a:p>
      </dgm:t>
    </dgm:pt>
    <dgm:pt modelId="{91100064-DB5E-4B21-BEA8-8FE3BBDCFAB2}" type="parTrans" cxnId="{5DFFCCDC-C53D-4B86-9B00-9BD984D140B1}">
      <dgm:prSet/>
      <dgm:spPr/>
      <dgm:t>
        <a:bodyPr/>
        <a:lstStyle/>
        <a:p>
          <a:endParaRPr lang="en-US"/>
        </a:p>
      </dgm:t>
    </dgm:pt>
    <dgm:pt modelId="{E20BBCB7-3F14-4FF9-89EF-F81CCC4F83D9}" type="sibTrans" cxnId="{5DFFCCDC-C53D-4B86-9B00-9BD984D140B1}">
      <dgm:prSet/>
      <dgm:spPr/>
      <dgm:t>
        <a:bodyPr/>
        <a:lstStyle/>
        <a:p>
          <a:endParaRPr lang="en-US"/>
        </a:p>
      </dgm:t>
    </dgm:pt>
    <dgm:pt modelId="{EA7D4693-CAC5-4C14-838E-2771CF5E390E}">
      <dgm:prSet/>
      <dgm:spPr/>
      <dgm:t>
        <a:bodyPr/>
        <a:lstStyle/>
        <a:p>
          <a:r>
            <a:rPr lang="de-DE"/>
            <a:t>Database</a:t>
          </a:r>
          <a:endParaRPr lang="en-US"/>
        </a:p>
      </dgm:t>
    </dgm:pt>
    <dgm:pt modelId="{1A2C36AB-6EE5-4320-807B-A50D1876EE9B}" type="parTrans" cxnId="{87FE269A-483C-4FCA-95C3-F3D64417F8D6}">
      <dgm:prSet/>
      <dgm:spPr/>
      <dgm:t>
        <a:bodyPr/>
        <a:lstStyle/>
        <a:p>
          <a:endParaRPr lang="en-US"/>
        </a:p>
      </dgm:t>
    </dgm:pt>
    <dgm:pt modelId="{2B96EF52-1507-438D-9675-A14A740091E4}" type="sibTrans" cxnId="{87FE269A-483C-4FCA-95C3-F3D64417F8D6}">
      <dgm:prSet/>
      <dgm:spPr/>
      <dgm:t>
        <a:bodyPr/>
        <a:lstStyle/>
        <a:p>
          <a:endParaRPr lang="en-US"/>
        </a:p>
      </dgm:t>
    </dgm:pt>
    <dgm:pt modelId="{570E9282-C683-4696-93DF-B3E2D44442D4}">
      <dgm:prSet/>
      <dgm:spPr/>
      <dgm:t>
        <a:bodyPr/>
        <a:lstStyle/>
        <a:p>
          <a:r>
            <a:rPr lang="de-DE"/>
            <a:t>Flutter</a:t>
          </a:r>
          <a:endParaRPr lang="en-US"/>
        </a:p>
      </dgm:t>
    </dgm:pt>
    <dgm:pt modelId="{02909A95-3762-4631-A06D-81749FC7430E}" type="parTrans" cxnId="{32229D45-987C-43F1-8B53-F2EE66619031}">
      <dgm:prSet/>
      <dgm:spPr/>
      <dgm:t>
        <a:bodyPr/>
        <a:lstStyle/>
        <a:p>
          <a:endParaRPr lang="en-US"/>
        </a:p>
      </dgm:t>
    </dgm:pt>
    <dgm:pt modelId="{CAB550F6-7656-4454-A861-DB81F2243F9B}" type="sibTrans" cxnId="{32229D45-987C-43F1-8B53-F2EE66619031}">
      <dgm:prSet/>
      <dgm:spPr/>
      <dgm:t>
        <a:bodyPr/>
        <a:lstStyle/>
        <a:p>
          <a:endParaRPr lang="en-US"/>
        </a:p>
      </dgm:t>
    </dgm:pt>
    <dgm:pt modelId="{BB629ED6-237A-4FBA-820D-E08FFCA3C531}" type="pres">
      <dgm:prSet presAssocID="{53A00492-5903-4EDE-8B81-100794AB72A3}" presName="Name0" presStyleCnt="0">
        <dgm:presLayoutVars>
          <dgm:dir/>
          <dgm:animLvl val="lvl"/>
          <dgm:resizeHandles val="exact"/>
        </dgm:presLayoutVars>
      </dgm:prSet>
      <dgm:spPr/>
    </dgm:pt>
    <dgm:pt modelId="{29A200D6-AAF0-4DE7-84D6-EEFCC8D7F307}" type="pres">
      <dgm:prSet presAssocID="{7A34D23B-44C4-4F2B-9451-8EA8CFC92022}" presName="boxAndChildren" presStyleCnt="0"/>
      <dgm:spPr/>
    </dgm:pt>
    <dgm:pt modelId="{2BCAF5F4-140D-4685-A7DB-180E362C251D}" type="pres">
      <dgm:prSet presAssocID="{7A34D23B-44C4-4F2B-9451-8EA8CFC92022}" presName="parentTextBox" presStyleLbl="alignNode1" presStyleIdx="0" presStyleCnt="3"/>
      <dgm:spPr/>
    </dgm:pt>
    <dgm:pt modelId="{0AACDEAA-158F-4C95-A50C-EADC09EBC3A2}" type="pres">
      <dgm:prSet presAssocID="{7A34D23B-44C4-4F2B-9451-8EA8CFC92022}" presName="descendantBox" presStyleLbl="bgAccFollowNode1" presStyleIdx="0" presStyleCnt="3"/>
      <dgm:spPr/>
    </dgm:pt>
    <dgm:pt modelId="{1FDDCADC-8E6D-4D5C-8148-EA2905542859}" type="pres">
      <dgm:prSet presAssocID="{E4020C39-EA59-47DC-B14C-2C91C3C0C5DF}" presName="sp" presStyleCnt="0"/>
      <dgm:spPr/>
    </dgm:pt>
    <dgm:pt modelId="{DBD73815-F5C9-4D0F-B3D0-454DF21313D5}" type="pres">
      <dgm:prSet presAssocID="{C83950E1-F6C2-4917-B94F-134413F0C9FB}" presName="arrowAndChildren" presStyleCnt="0"/>
      <dgm:spPr/>
    </dgm:pt>
    <dgm:pt modelId="{69059714-31FA-4CFC-8661-B180275E5B11}" type="pres">
      <dgm:prSet presAssocID="{C83950E1-F6C2-4917-B94F-134413F0C9FB}" presName="parentTextArrow" presStyleLbl="node1" presStyleIdx="0" presStyleCnt="0"/>
      <dgm:spPr/>
    </dgm:pt>
    <dgm:pt modelId="{61E4B91A-0F14-404E-81BA-82F9DCDDCF51}" type="pres">
      <dgm:prSet presAssocID="{C83950E1-F6C2-4917-B94F-134413F0C9FB}" presName="arrow" presStyleLbl="alignNode1" presStyleIdx="1" presStyleCnt="3"/>
      <dgm:spPr/>
    </dgm:pt>
    <dgm:pt modelId="{4AB8A3B4-3106-49B2-9D34-9CE1F9717060}" type="pres">
      <dgm:prSet presAssocID="{C83950E1-F6C2-4917-B94F-134413F0C9FB}" presName="descendantArrow" presStyleLbl="bgAccFollowNode1" presStyleIdx="1" presStyleCnt="3"/>
      <dgm:spPr/>
    </dgm:pt>
    <dgm:pt modelId="{D3861903-4344-4796-8816-C7C5CF05523C}" type="pres">
      <dgm:prSet presAssocID="{8009A991-601C-4830-8178-A0212D096D2F}" presName="sp" presStyleCnt="0"/>
      <dgm:spPr/>
    </dgm:pt>
    <dgm:pt modelId="{9014434D-AF37-4AE9-B862-05FF65712289}" type="pres">
      <dgm:prSet presAssocID="{9D7641F5-AB6F-4FD7-B472-7548F3E11395}" presName="arrowAndChildren" presStyleCnt="0"/>
      <dgm:spPr/>
    </dgm:pt>
    <dgm:pt modelId="{2AF8FA21-751D-4F2A-8C2F-D56685D499E3}" type="pres">
      <dgm:prSet presAssocID="{9D7641F5-AB6F-4FD7-B472-7548F3E11395}" presName="parentTextArrow" presStyleLbl="node1" presStyleIdx="0" presStyleCnt="0"/>
      <dgm:spPr/>
    </dgm:pt>
    <dgm:pt modelId="{4C8D0440-83C8-46FB-8250-ABB6C9147DE1}" type="pres">
      <dgm:prSet presAssocID="{9D7641F5-AB6F-4FD7-B472-7548F3E11395}" presName="arrow" presStyleLbl="alignNode1" presStyleIdx="2" presStyleCnt="3"/>
      <dgm:spPr/>
    </dgm:pt>
    <dgm:pt modelId="{F2197853-B4DF-4C9C-AE02-7B635873A2D7}" type="pres">
      <dgm:prSet presAssocID="{9D7641F5-AB6F-4FD7-B472-7548F3E11395}" presName="descendantArrow" presStyleLbl="bgAccFollowNode1" presStyleIdx="2" presStyleCnt="3"/>
      <dgm:spPr/>
    </dgm:pt>
  </dgm:ptLst>
  <dgm:cxnLst>
    <dgm:cxn modelId="{F1268D05-68DB-4230-82D9-0D148E36E08B}" type="presOf" srcId="{A482CBBC-6066-4A58-8424-83B6DF8079FE}" destId="{0AACDEAA-158F-4C95-A50C-EADC09EBC3A2}" srcOrd="0" destOrd="0" presId="urn:microsoft.com/office/officeart/2016/7/layout/VerticalDownArrowProcess"/>
    <dgm:cxn modelId="{E3DC6F09-25D7-4E61-A3C1-A2D6B2A8F1A6}" srcId="{9D7641F5-AB6F-4FD7-B472-7548F3E11395}" destId="{ED235FE7-DD3D-49A0-A02C-295F0C925A86}" srcOrd="0" destOrd="0" parTransId="{2DD72529-0F8A-4DC4-AAC4-E9009C1822E9}" sibTransId="{E0FB943D-2543-4E10-A5EB-3F11E1FEB000}"/>
    <dgm:cxn modelId="{8E8B3715-F412-4CF9-88DC-5EF5E40CDD4F}" type="presOf" srcId="{EA7D4693-CAC5-4C14-838E-2771CF5E390E}" destId="{0AACDEAA-158F-4C95-A50C-EADC09EBC3A2}" srcOrd="0" destOrd="2" presId="urn:microsoft.com/office/officeart/2016/7/layout/VerticalDownArrowProcess"/>
    <dgm:cxn modelId="{E93C182B-91C7-43F1-BBC4-F812794A12F6}" srcId="{ED235FE7-DD3D-49A0-A02C-295F0C925A86}" destId="{69292B1C-D3CF-423B-B57E-F261172E10E3}" srcOrd="2" destOrd="0" parTransId="{2FA7B3EC-C445-460B-ADB3-53DE203E7C5F}" sibTransId="{E84B7551-6617-40D5-8830-276C7AD8BBC2}"/>
    <dgm:cxn modelId="{F9BD8136-1C22-4179-BD0A-3DE606913B8F}" srcId="{ED235FE7-DD3D-49A0-A02C-295F0C925A86}" destId="{5B662DB8-766E-4079-BD4D-91055DBCB7AF}" srcOrd="0" destOrd="0" parTransId="{43ED24BC-795E-4A24-BA02-0617F53625FB}" sibTransId="{A032FBB3-6629-4FFC-9954-B3F7B8153673}"/>
    <dgm:cxn modelId="{FA924537-4D8D-4F24-BCCA-A053F8163D04}" type="presOf" srcId="{1D7B22C0-4790-4C13-834B-FB31581262D0}" destId="{4AB8A3B4-3106-49B2-9D34-9CE1F9717060}" srcOrd="0" destOrd="0" presId="urn:microsoft.com/office/officeart/2016/7/layout/VerticalDownArrowProcess"/>
    <dgm:cxn modelId="{DFB3543F-10A6-4661-8598-B06809391C02}" type="presOf" srcId="{69292B1C-D3CF-423B-B57E-F261172E10E3}" destId="{F2197853-B4DF-4C9C-AE02-7B635873A2D7}" srcOrd="0" destOrd="3" presId="urn:microsoft.com/office/officeart/2016/7/layout/VerticalDownArrowProcess"/>
    <dgm:cxn modelId="{E450915B-F6B9-4AA4-B1B9-97C22C0686EF}" type="presOf" srcId="{9D7641F5-AB6F-4FD7-B472-7548F3E11395}" destId="{2AF8FA21-751D-4F2A-8C2F-D56685D499E3}" srcOrd="0" destOrd="0" presId="urn:microsoft.com/office/officeart/2016/7/layout/VerticalDownArrowProcess"/>
    <dgm:cxn modelId="{EF013D5F-3F12-4DA5-9CEA-502E2CB9FCB1}" srcId="{53A00492-5903-4EDE-8B81-100794AB72A3}" destId="{7A34D23B-44C4-4F2B-9451-8EA8CFC92022}" srcOrd="2" destOrd="0" parTransId="{5D21F28F-8328-4F50-A70B-A6A428EFBB6D}" sibTransId="{C0BAD642-2A45-4973-9151-230C122763A7}"/>
    <dgm:cxn modelId="{3AF29864-21A1-4DD9-84DC-8E1753C3FD5F}" type="presOf" srcId="{4CD43265-FF36-4B50-B7E4-23DEB26ABB93}" destId="{0AACDEAA-158F-4C95-A50C-EADC09EBC3A2}" srcOrd="0" destOrd="1" presId="urn:microsoft.com/office/officeart/2016/7/layout/VerticalDownArrowProcess"/>
    <dgm:cxn modelId="{32229D45-987C-43F1-8B53-F2EE66619031}" srcId="{A482CBBC-6066-4A58-8424-83B6DF8079FE}" destId="{570E9282-C683-4696-93DF-B3E2D44442D4}" srcOrd="2" destOrd="0" parTransId="{02909A95-3762-4631-A06D-81749FC7430E}" sibTransId="{CAB550F6-7656-4454-A861-DB81F2243F9B}"/>
    <dgm:cxn modelId="{678B0F6A-4DEC-4EA6-9EDC-C5CEA958F034}" srcId="{1D7B22C0-4790-4C13-834B-FB31581262D0}" destId="{8FB353AC-EE86-4437-AA52-91DCE66D397A}" srcOrd="0" destOrd="0" parTransId="{B9DD79EE-195A-4008-8B1D-68196E627405}" sibTransId="{4D276E52-107A-4958-81E5-B567DC59FB59}"/>
    <dgm:cxn modelId="{B8E7AA72-940E-4BB8-97E6-42DC065928B3}" type="presOf" srcId="{C83950E1-F6C2-4917-B94F-134413F0C9FB}" destId="{61E4B91A-0F14-404E-81BA-82F9DCDDCF51}" srcOrd="1" destOrd="0" presId="urn:microsoft.com/office/officeart/2016/7/layout/VerticalDownArrowProcess"/>
    <dgm:cxn modelId="{822BDD95-B6E6-49BB-A4BA-68A002F297B0}" srcId="{ED235FE7-DD3D-49A0-A02C-295F0C925A86}" destId="{7B85BED9-3384-42E8-8C6C-D83C4E3A9CB3}" srcOrd="1" destOrd="0" parTransId="{67746B75-266B-4F87-A605-419CDDB3FA78}" sibTransId="{BF945798-BEE7-4254-9323-EAB9B8FEFD2B}"/>
    <dgm:cxn modelId="{87FE269A-483C-4FCA-95C3-F3D64417F8D6}" srcId="{A482CBBC-6066-4A58-8424-83B6DF8079FE}" destId="{EA7D4693-CAC5-4C14-838E-2771CF5E390E}" srcOrd="1" destOrd="0" parTransId="{1A2C36AB-6EE5-4320-807B-A50D1876EE9B}" sibTransId="{2B96EF52-1507-438D-9675-A14A740091E4}"/>
    <dgm:cxn modelId="{C0ABB49C-3EEE-4DED-B158-0BF68EC78444}" type="presOf" srcId="{53A00492-5903-4EDE-8B81-100794AB72A3}" destId="{BB629ED6-237A-4FBA-820D-E08FFCA3C531}" srcOrd="0" destOrd="0" presId="urn:microsoft.com/office/officeart/2016/7/layout/VerticalDownArrowProcess"/>
    <dgm:cxn modelId="{92D141A0-65D7-4558-8EDF-C9C8D174DB52}" type="presOf" srcId="{5B662DB8-766E-4079-BD4D-91055DBCB7AF}" destId="{F2197853-B4DF-4C9C-AE02-7B635873A2D7}" srcOrd="0" destOrd="1" presId="urn:microsoft.com/office/officeart/2016/7/layout/VerticalDownArrowProcess"/>
    <dgm:cxn modelId="{3134A1A6-E788-4A4F-8AC5-FDB7B63BF70E}" type="presOf" srcId="{322C4588-1193-4CEC-B616-51DF3155DFB8}" destId="{4AB8A3B4-3106-49B2-9D34-9CE1F9717060}" srcOrd="0" destOrd="3" presId="urn:microsoft.com/office/officeart/2016/7/layout/VerticalDownArrowProcess"/>
    <dgm:cxn modelId="{C6507EA8-D46D-4D2D-B4C6-0746610A5574}" type="presOf" srcId="{8FB353AC-EE86-4437-AA52-91DCE66D397A}" destId="{4AB8A3B4-3106-49B2-9D34-9CE1F9717060}" srcOrd="0" destOrd="1" presId="urn:microsoft.com/office/officeart/2016/7/layout/VerticalDownArrowProcess"/>
    <dgm:cxn modelId="{E91106A9-B68E-4F0C-9E62-0BC6EB34F284}" srcId="{53A00492-5903-4EDE-8B81-100794AB72A3}" destId="{9D7641F5-AB6F-4FD7-B472-7548F3E11395}" srcOrd="0" destOrd="0" parTransId="{80A2EB91-F329-47D2-91D4-0C8E65EDB649}" sibTransId="{8009A991-601C-4830-8178-A0212D096D2F}"/>
    <dgm:cxn modelId="{C9A029AC-5244-4294-B6B5-0639ED98F150}" type="presOf" srcId="{570E9282-C683-4696-93DF-B3E2D44442D4}" destId="{0AACDEAA-158F-4C95-A50C-EADC09EBC3A2}" srcOrd="0" destOrd="3" presId="urn:microsoft.com/office/officeart/2016/7/layout/VerticalDownArrowProcess"/>
    <dgm:cxn modelId="{A38C46B2-3315-44B5-8CD5-B766003C8B24}" srcId="{C83950E1-F6C2-4917-B94F-134413F0C9FB}" destId="{1D7B22C0-4790-4C13-834B-FB31581262D0}" srcOrd="0" destOrd="0" parTransId="{4C146A9B-BAE2-4865-A424-174248FA9139}" sibTransId="{FE71B91D-6EDB-4E69-BD48-0CD924191085}"/>
    <dgm:cxn modelId="{645F5EBB-1ED8-4C46-958A-653EC2644067}" type="presOf" srcId="{C83950E1-F6C2-4917-B94F-134413F0C9FB}" destId="{69059714-31FA-4CFC-8661-B180275E5B11}" srcOrd="0" destOrd="0" presId="urn:microsoft.com/office/officeart/2016/7/layout/VerticalDownArrowProcess"/>
    <dgm:cxn modelId="{4506D7BB-B380-41F0-B2DE-DD6C85074BDE}" type="presOf" srcId="{E895B002-7740-40D7-BE44-0CF5D9421F63}" destId="{4AB8A3B4-3106-49B2-9D34-9CE1F9717060}" srcOrd="0" destOrd="2" presId="urn:microsoft.com/office/officeart/2016/7/layout/VerticalDownArrowProcess"/>
    <dgm:cxn modelId="{B3781AC0-2A02-4F22-9542-A321103B3D39}" type="presOf" srcId="{ED235FE7-DD3D-49A0-A02C-295F0C925A86}" destId="{F2197853-B4DF-4C9C-AE02-7B635873A2D7}" srcOrd="0" destOrd="0" presId="urn:microsoft.com/office/officeart/2016/7/layout/VerticalDownArrowProcess"/>
    <dgm:cxn modelId="{A1E84BD5-B029-4BAF-833D-BC07C47D5678}" srcId="{1D7B22C0-4790-4C13-834B-FB31581262D0}" destId="{322C4588-1193-4CEC-B616-51DF3155DFB8}" srcOrd="2" destOrd="0" parTransId="{5CF80BE4-7A57-47E3-A796-BA9BE3435E5F}" sibTransId="{A72C78C3-22B4-4052-A0F8-69F1D21333C8}"/>
    <dgm:cxn modelId="{C782AFDC-BE0B-4EF6-B5C4-D06EE34EEE1E}" type="presOf" srcId="{9D7641F5-AB6F-4FD7-B472-7548F3E11395}" destId="{4C8D0440-83C8-46FB-8250-ABB6C9147DE1}" srcOrd="1" destOrd="0" presId="urn:microsoft.com/office/officeart/2016/7/layout/VerticalDownArrowProcess"/>
    <dgm:cxn modelId="{5DFFCCDC-C53D-4B86-9B00-9BD984D140B1}" srcId="{A482CBBC-6066-4A58-8424-83B6DF8079FE}" destId="{4CD43265-FF36-4B50-B7E4-23DEB26ABB93}" srcOrd="0" destOrd="0" parTransId="{91100064-DB5E-4B21-BEA8-8FE3BBDCFAB2}" sibTransId="{E20BBCB7-3F14-4FF9-89EF-F81CCC4F83D9}"/>
    <dgm:cxn modelId="{701368DF-7221-4F7B-BC40-266B565E6FDD}" type="presOf" srcId="{7B85BED9-3384-42E8-8C6C-D83C4E3A9CB3}" destId="{F2197853-B4DF-4C9C-AE02-7B635873A2D7}" srcOrd="0" destOrd="2" presId="urn:microsoft.com/office/officeart/2016/7/layout/VerticalDownArrowProcess"/>
    <dgm:cxn modelId="{8FD9B0E2-D64A-45A2-BB3C-31BBAEE89032}" srcId="{53A00492-5903-4EDE-8B81-100794AB72A3}" destId="{C83950E1-F6C2-4917-B94F-134413F0C9FB}" srcOrd="1" destOrd="0" parTransId="{21B2EC70-E210-4A98-824A-D025574A4090}" sibTransId="{E4020C39-EA59-47DC-B14C-2C91C3C0C5DF}"/>
    <dgm:cxn modelId="{8AF332F0-ECB6-4BB0-B9F8-6A9CAC32937A}" srcId="{1D7B22C0-4790-4C13-834B-FB31581262D0}" destId="{E895B002-7740-40D7-BE44-0CF5D9421F63}" srcOrd="1" destOrd="0" parTransId="{B63BF63B-8DDF-4D22-A1BD-7F76A837801F}" sibTransId="{5B8350D9-5D02-452E-AE55-50176F66BEF1}"/>
    <dgm:cxn modelId="{5FDBDFF4-D55D-480B-8F23-2DD2E36AEBBB}" type="presOf" srcId="{7A34D23B-44C4-4F2B-9451-8EA8CFC92022}" destId="{2BCAF5F4-140D-4685-A7DB-180E362C251D}" srcOrd="0" destOrd="0" presId="urn:microsoft.com/office/officeart/2016/7/layout/VerticalDownArrowProcess"/>
    <dgm:cxn modelId="{EF5946FC-E015-4108-BECF-65DC1D5F9708}" srcId="{7A34D23B-44C4-4F2B-9451-8EA8CFC92022}" destId="{A482CBBC-6066-4A58-8424-83B6DF8079FE}" srcOrd="0" destOrd="0" parTransId="{65BD334C-1B8F-47FF-89DA-29022DDDC105}" sibTransId="{DB0803AA-DF87-4AD9-947E-1A9444CCCD9F}"/>
    <dgm:cxn modelId="{86FA66E1-4C88-4CBE-8A73-94EF893214F4}" type="presParOf" srcId="{BB629ED6-237A-4FBA-820D-E08FFCA3C531}" destId="{29A200D6-AAF0-4DE7-84D6-EEFCC8D7F307}" srcOrd="0" destOrd="0" presId="urn:microsoft.com/office/officeart/2016/7/layout/VerticalDownArrowProcess"/>
    <dgm:cxn modelId="{B038646A-2594-43D5-BD75-1DB91A60ADB5}" type="presParOf" srcId="{29A200D6-AAF0-4DE7-84D6-EEFCC8D7F307}" destId="{2BCAF5F4-140D-4685-A7DB-180E362C251D}" srcOrd="0" destOrd="0" presId="urn:microsoft.com/office/officeart/2016/7/layout/VerticalDownArrowProcess"/>
    <dgm:cxn modelId="{0DA60EEF-C83D-4E2E-9D57-5A1A86D8DAE5}" type="presParOf" srcId="{29A200D6-AAF0-4DE7-84D6-EEFCC8D7F307}" destId="{0AACDEAA-158F-4C95-A50C-EADC09EBC3A2}" srcOrd="1" destOrd="0" presId="urn:microsoft.com/office/officeart/2016/7/layout/VerticalDownArrowProcess"/>
    <dgm:cxn modelId="{9F6AE767-8C6D-4581-99AA-E9C92957DAEB}" type="presParOf" srcId="{BB629ED6-237A-4FBA-820D-E08FFCA3C531}" destId="{1FDDCADC-8E6D-4D5C-8148-EA2905542859}" srcOrd="1" destOrd="0" presId="urn:microsoft.com/office/officeart/2016/7/layout/VerticalDownArrowProcess"/>
    <dgm:cxn modelId="{5BE5957A-19F9-4C90-B68A-AB041B71C124}" type="presParOf" srcId="{BB629ED6-237A-4FBA-820D-E08FFCA3C531}" destId="{DBD73815-F5C9-4D0F-B3D0-454DF21313D5}" srcOrd="2" destOrd="0" presId="urn:microsoft.com/office/officeart/2016/7/layout/VerticalDownArrowProcess"/>
    <dgm:cxn modelId="{5EE2FB57-46E5-47BB-A3AB-BFD09590E996}" type="presParOf" srcId="{DBD73815-F5C9-4D0F-B3D0-454DF21313D5}" destId="{69059714-31FA-4CFC-8661-B180275E5B11}" srcOrd="0" destOrd="0" presId="urn:microsoft.com/office/officeart/2016/7/layout/VerticalDownArrowProcess"/>
    <dgm:cxn modelId="{3756E3DE-3186-4876-90BA-504087E85665}" type="presParOf" srcId="{DBD73815-F5C9-4D0F-B3D0-454DF21313D5}" destId="{61E4B91A-0F14-404E-81BA-82F9DCDDCF51}" srcOrd="1" destOrd="0" presId="urn:microsoft.com/office/officeart/2016/7/layout/VerticalDownArrowProcess"/>
    <dgm:cxn modelId="{1334BB68-CC6F-4278-97E2-F4A5F9C10EDC}" type="presParOf" srcId="{DBD73815-F5C9-4D0F-B3D0-454DF21313D5}" destId="{4AB8A3B4-3106-49B2-9D34-9CE1F9717060}" srcOrd="2" destOrd="0" presId="urn:microsoft.com/office/officeart/2016/7/layout/VerticalDownArrowProcess"/>
    <dgm:cxn modelId="{95387645-DF1C-44C9-ADA7-17DF822BBAD6}" type="presParOf" srcId="{BB629ED6-237A-4FBA-820D-E08FFCA3C531}" destId="{D3861903-4344-4796-8816-C7C5CF05523C}" srcOrd="3" destOrd="0" presId="urn:microsoft.com/office/officeart/2016/7/layout/VerticalDownArrowProcess"/>
    <dgm:cxn modelId="{9AC98203-7259-48C7-9983-29601CFD3493}" type="presParOf" srcId="{BB629ED6-237A-4FBA-820D-E08FFCA3C531}" destId="{9014434D-AF37-4AE9-B862-05FF65712289}" srcOrd="4" destOrd="0" presId="urn:microsoft.com/office/officeart/2016/7/layout/VerticalDownArrowProcess"/>
    <dgm:cxn modelId="{96FF99B1-C122-4ECE-AE7C-F1786553CB1D}" type="presParOf" srcId="{9014434D-AF37-4AE9-B862-05FF65712289}" destId="{2AF8FA21-751D-4F2A-8C2F-D56685D499E3}" srcOrd="0" destOrd="0" presId="urn:microsoft.com/office/officeart/2016/7/layout/VerticalDownArrowProcess"/>
    <dgm:cxn modelId="{566475EC-54E5-450E-85D5-C31E23EFF041}" type="presParOf" srcId="{9014434D-AF37-4AE9-B862-05FF65712289}" destId="{4C8D0440-83C8-46FB-8250-ABB6C9147DE1}" srcOrd="1" destOrd="0" presId="urn:microsoft.com/office/officeart/2016/7/layout/VerticalDownArrowProcess"/>
    <dgm:cxn modelId="{F3948E52-A31B-4A59-BC29-FD99AA557B34}" type="presParOf" srcId="{9014434D-AF37-4AE9-B862-05FF65712289}" destId="{F2197853-B4DF-4C9C-AE02-7B635873A2D7}" srcOrd="2" destOrd="0" presId="urn:microsoft.com/office/officeart/2016/7/layout/VerticalDownArrowProcess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D2F6508-93AF-46C9-A8FF-932E5206F1E8}">
      <dsp:nvSpPr>
        <dsp:cNvPr id="0" name=""/>
        <dsp:cNvSpPr/>
      </dsp:nvSpPr>
      <dsp:spPr>
        <a:xfrm>
          <a:off x="342011" y="599927"/>
          <a:ext cx="1059398" cy="1059398"/>
        </a:xfrm>
        <a:prstGeom prst="round2DiagRect">
          <a:avLst>
            <a:gd name="adj1" fmla="val 29727"/>
            <a:gd name="adj2" fmla="val 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DA51BE7-D4C0-4A5D-8C5A-6F2414C3D197}">
      <dsp:nvSpPr>
        <dsp:cNvPr id="0" name=""/>
        <dsp:cNvSpPr/>
      </dsp:nvSpPr>
      <dsp:spPr>
        <a:xfrm>
          <a:off x="567785" y="825701"/>
          <a:ext cx="607851" cy="607851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FF73E03-1A6F-4613-A458-1278FB1CFCFC}">
      <dsp:nvSpPr>
        <dsp:cNvPr id="0" name=""/>
        <dsp:cNvSpPr/>
      </dsp:nvSpPr>
      <dsp:spPr>
        <a:xfrm>
          <a:off x="3351" y="1989302"/>
          <a:ext cx="1736718" cy="95248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de-DE" sz="1300" kern="1200" dirty="0"/>
            <a:t>Anpassung auf veränderte Anforderungen ist möglich</a:t>
          </a:r>
          <a:endParaRPr lang="en-US" sz="1300" kern="1200" dirty="0"/>
        </a:p>
      </dsp:txBody>
      <dsp:txXfrm>
        <a:off x="3351" y="1989302"/>
        <a:ext cx="1736718" cy="952481"/>
      </dsp:txXfrm>
    </dsp:sp>
    <dsp:sp modelId="{04F0448B-8FFD-4E80-802B-59AC927283D0}">
      <dsp:nvSpPr>
        <dsp:cNvPr id="0" name=""/>
        <dsp:cNvSpPr/>
      </dsp:nvSpPr>
      <dsp:spPr>
        <a:xfrm>
          <a:off x="2382656" y="599927"/>
          <a:ext cx="1059398" cy="1059398"/>
        </a:xfrm>
        <a:prstGeom prst="round2DiagRect">
          <a:avLst>
            <a:gd name="adj1" fmla="val 29727"/>
            <a:gd name="adj2" fmla="val 0"/>
          </a:avLst>
        </a:prstGeom>
        <a:solidFill>
          <a:schemeClr val="tx1">
            <a:lumMod val="9500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9AA5455-3B19-444D-9997-1E552D811102}">
      <dsp:nvSpPr>
        <dsp:cNvPr id="0" name=""/>
        <dsp:cNvSpPr/>
      </dsp:nvSpPr>
      <dsp:spPr>
        <a:xfrm>
          <a:off x="2608429" y="825701"/>
          <a:ext cx="607851" cy="607851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6B0C29D-677D-4726-8645-4C2F92938C81}">
      <dsp:nvSpPr>
        <dsp:cNvPr id="0" name=""/>
        <dsp:cNvSpPr/>
      </dsp:nvSpPr>
      <dsp:spPr>
        <a:xfrm>
          <a:off x="2043996" y="1989302"/>
          <a:ext cx="1736718" cy="95248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de-DE" sz="1300" kern="1200" dirty="0">
              <a:solidFill>
                <a:schemeClr val="tx1">
                  <a:lumMod val="95000"/>
                </a:schemeClr>
              </a:solidFill>
            </a:rPr>
            <a:t>Zyklische Überprüfung ob Anforderungen richtig Verstanden wurden</a:t>
          </a:r>
          <a:endParaRPr lang="en-US" sz="1300" kern="1200" dirty="0">
            <a:solidFill>
              <a:schemeClr val="tx1">
                <a:lumMod val="95000"/>
              </a:schemeClr>
            </a:solidFill>
          </a:endParaRPr>
        </a:p>
      </dsp:txBody>
      <dsp:txXfrm>
        <a:off x="2043996" y="1989302"/>
        <a:ext cx="1736718" cy="952481"/>
      </dsp:txXfrm>
    </dsp:sp>
    <dsp:sp modelId="{23BC3B52-FA59-4499-A278-2A31E31F3956}">
      <dsp:nvSpPr>
        <dsp:cNvPr id="0" name=""/>
        <dsp:cNvSpPr/>
      </dsp:nvSpPr>
      <dsp:spPr>
        <a:xfrm>
          <a:off x="4423300" y="599927"/>
          <a:ext cx="1059398" cy="1059398"/>
        </a:xfrm>
        <a:prstGeom prst="round2DiagRect">
          <a:avLst>
            <a:gd name="adj1" fmla="val 29727"/>
            <a:gd name="adj2" fmla="val 0"/>
          </a:avLst>
        </a:prstGeom>
        <a:solidFill>
          <a:srgbClr val="92D050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19F5B06-273E-4C78-8880-ECC72D70C721}">
      <dsp:nvSpPr>
        <dsp:cNvPr id="0" name=""/>
        <dsp:cNvSpPr/>
      </dsp:nvSpPr>
      <dsp:spPr>
        <a:xfrm>
          <a:off x="4649074" y="825701"/>
          <a:ext cx="607851" cy="607851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A787C90-4AB6-4CB4-A580-9ED76FCC42E5}">
      <dsp:nvSpPr>
        <dsp:cNvPr id="0" name=""/>
        <dsp:cNvSpPr/>
      </dsp:nvSpPr>
      <dsp:spPr>
        <a:xfrm>
          <a:off x="4084640" y="1989302"/>
          <a:ext cx="1736718" cy="95248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de-DE" sz="1300" kern="1200" dirty="0">
              <a:solidFill>
                <a:srgbClr val="92D050"/>
              </a:solidFill>
            </a:rPr>
            <a:t>Bietet eine Plattform zur Kommunikation zwischen Entwicklern, Kunden und </a:t>
          </a:r>
          <a:r>
            <a:rPr lang="de-DE" sz="1300" kern="1200" dirty="0" err="1">
              <a:solidFill>
                <a:srgbClr val="92D050"/>
              </a:solidFill>
            </a:rPr>
            <a:t>Ownern</a:t>
          </a:r>
          <a:endParaRPr lang="en-US" sz="1300" kern="1200" dirty="0">
            <a:solidFill>
              <a:srgbClr val="92D050"/>
            </a:solidFill>
          </a:endParaRPr>
        </a:p>
      </dsp:txBody>
      <dsp:txXfrm>
        <a:off x="4084640" y="1989302"/>
        <a:ext cx="1736718" cy="952481"/>
      </dsp:txXfrm>
    </dsp:sp>
    <dsp:sp modelId="{843BB892-5216-418E-8CA3-FF599AFED976}">
      <dsp:nvSpPr>
        <dsp:cNvPr id="0" name=""/>
        <dsp:cNvSpPr/>
      </dsp:nvSpPr>
      <dsp:spPr>
        <a:xfrm>
          <a:off x="6463945" y="599927"/>
          <a:ext cx="1059398" cy="1059398"/>
        </a:xfrm>
        <a:prstGeom prst="round2DiagRect">
          <a:avLst>
            <a:gd name="adj1" fmla="val 29727"/>
            <a:gd name="adj2" fmla="val 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75717FB-C731-43EF-B163-020C4E5EDAD8}">
      <dsp:nvSpPr>
        <dsp:cNvPr id="0" name=""/>
        <dsp:cNvSpPr/>
      </dsp:nvSpPr>
      <dsp:spPr>
        <a:xfrm>
          <a:off x="6689718" y="825701"/>
          <a:ext cx="607851" cy="607851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816AFBE-A734-4B05-B38D-80EB09E37B2F}">
      <dsp:nvSpPr>
        <dsp:cNvPr id="0" name=""/>
        <dsp:cNvSpPr/>
      </dsp:nvSpPr>
      <dsp:spPr>
        <a:xfrm>
          <a:off x="6125285" y="1989302"/>
          <a:ext cx="1736718" cy="95248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de-DE" sz="1300" kern="1200" dirty="0"/>
            <a:t>Durch Daily-</a:t>
          </a:r>
          <a:r>
            <a:rPr lang="de-DE" sz="1300" kern="1200" dirty="0" err="1"/>
            <a:t>Scrum</a:t>
          </a:r>
          <a:r>
            <a:rPr lang="de-DE" sz="1300" kern="1200" dirty="0"/>
            <a:t> sowie Retrospektive und </a:t>
          </a:r>
          <a:r>
            <a:rPr lang="de-DE" sz="1300" kern="1200" dirty="0" err="1"/>
            <a:t>Planning</a:t>
          </a:r>
          <a:r>
            <a:rPr lang="de-DE" sz="1300" kern="1200" dirty="0"/>
            <a:t> wird eine gute Kommunikation im Team ermöglicht</a:t>
          </a:r>
          <a:endParaRPr lang="en-US" sz="1300" kern="1200" dirty="0"/>
        </a:p>
      </dsp:txBody>
      <dsp:txXfrm>
        <a:off x="6125285" y="1989302"/>
        <a:ext cx="1736718" cy="952481"/>
      </dsp:txXfrm>
    </dsp:sp>
    <dsp:sp modelId="{B6355E5D-B4B6-4039-8D3A-B465C25768B3}">
      <dsp:nvSpPr>
        <dsp:cNvPr id="0" name=""/>
        <dsp:cNvSpPr/>
      </dsp:nvSpPr>
      <dsp:spPr>
        <a:xfrm>
          <a:off x="8504589" y="599927"/>
          <a:ext cx="1059398" cy="1059398"/>
        </a:xfrm>
        <a:prstGeom prst="round2DiagRect">
          <a:avLst>
            <a:gd name="adj1" fmla="val 29727"/>
            <a:gd name="adj2" fmla="val 0"/>
          </a:avLst>
        </a:prstGeom>
        <a:solidFill>
          <a:schemeClr val="accent6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74BC3F6-6FF4-4F4B-BA24-63BE319B4975}">
      <dsp:nvSpPr>
        <dsp:cNvPr id="0" name=""/>
        <dsp:cNvSpPr/>
      </dsp:nvSpPr>
      <dsp:spPr>
        <a:xfrm>
          <a:off x="8730363" y="825701"/>
          <a:ext cx="607851" cy="607851"/>
        </a:xfrm>
        <a:prstGeom prst="rect">
          <a:avLst/>
        </a:prstGeom>
        <a:blipFill>
          <a:blip xmlns:r="http://schemas.openxmlformats.org/officeDocument/2006/relationships"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79E2E79-6720-47C6-872E-3AF5D60CDD0C}">
      <dsp:nvSpPr>
        <dsp:cNvPr id="0" name=""/>
        <dsp:cNvSpPr/>
      </dsp:nvSpPr>
      <dsp:spPr>
        <a:xfrm>
          <a:off x="8165929" y="1989302"/>
          <a:ext cx="1736718" cy="95248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de-DE" sz="1300" kern="1200" dirty="0"/>
            <a:t>Kunden Tests können während der Entwicklungsphase durchgeführt werden</a:t>
          </a:r>
          <a:endParaRPr lang="en-US" sz="1300" kern="1200" dirty="0"/>
        </a:p>
      </dsp:txBody>
      <dsp:txXfrm>
        <a:off x="8165929" y="1989302"/>
        <a:ext cx="1736718" cy="952481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BCAF5F4-140D-4685-A7DB-180E362C251D}">
      <dsp:nvSpPr>
        <dsp:cNvPr id="0" name=""/>
        <dsp:cNvSpPr/>
      </dsp:nvSpPr>
      <dsp:spPr>
        <a:xfrm>
          <a:off x="0" y="3064960"/>
          <a:ext cx="2495228" cy="1005988"/>
        </a:xfrm>
        <a:prstGeom prst="rect">
          <a:avLst/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tint val="94000"/>
                <a:satMod val="105000"/>
                <a:lumMod val="102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shade val="74000"/>
                <a:satMod val="128000"/>
                <a:lumMod val="100000"/>
              </a:schemeClr>
            </a:gs>
          </a:gsLst>
          <a:lin ang="5400000" scaled="0"/>
        </a:gradFill>
        <a:ln w="9525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77461" tIns="177800" rIns="177461" bIns="17780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2500" kern="1200"/>
            <a:t>Nico Rahm</a:t>
          </a:r>
          <a:endParaRPr lang="en-US" sz="2500" kern="1200"/>
        </a:p>
      </dsp:txBody>
      <dsp:txXfrm>
        <a:off x="0" y="3064960"/>
        <a:ext cx="2495228" cy="1005988"/>
      </dsp:txXfrm>
    </dsp:sp>
    <dsp:sp modelId="{0AACDEAA-158F-4C95-A50C-EADC09EBC3A2}">
      <dsp:nvSpPr>
        <dsp:cNvPr id="0" name=""/>
        <dsp:cNvSpPr/>
      </dsp:nvSpPr>
      <dsp:spPr>
        <a:xfrm>
          <a:off x="2495228" y="3064960"/>
          <a:ext cx="7485684" cy="1005988"/>
        </a:xfrm>
        <a:prstGeom prst="rect">
          <a:avLst/>
        </a:prstGeom>
        <a:solidFill>
          <a:schemeClr val="accent5">
            <a:tint val="40000"/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5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1845" tIns="165100" rIns="151845" bIns="165100" numCol="1" spcCol="1270" anchor="t" anchorCtr="0">
          <a:noAutofit/>
        </a:bodyPr>
        <a:lstStyle/>
        <a:p>
          <a:pPr marL="0" lvl="0" indent="0" algn="l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300" kern="1200"/>
            <a:t>Implementer and Deployment Manager</a:t>
          </a:r>
          <a:endParaRPr lang="en-US" sz="1300" kern="1200"/>
        </a:p>
        <a:p>
          <a:pPr marL="57150" lvl="1" indent="-57150" algn="l" defTabSz="4445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de-DE" sz="1000" kern="1200"/>
            <a:t>Frontend</a:t>
          </a:r>
          <a:endParaRPr lang="en-US" sz="1000" kern="1200"/>
        </a:p>
        <a:p>
          <a:pPr marL="57150" lvl="1" indent="-57150" algn="l" defTabSz="4445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de-DE" sz="1000" kern="1200"/>
            <a:t>Database</a:t>
          </a:r>
          <a:endParaRPr lang="en-US" sz="1000" kern="1200"/>
        </a:p>
        <a:p>
          <a:pPr marL="57150" lvl="1" indent="-57150" algn="l" defTabSz="4445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de-DE" sz="1000" kern="1200"/>
            <a:t>Flutter</a:t>
          </a:r>
          <a:endParaRPr lang="en-US" sz="1000" kern="1200"/>
        </a:p>
      </dsp:txBody>
      <dsp:txXfrm>
        <a:off x="2495228" y="3064960"/>
        <a:ext cx="7485684" cy="1005988"/>
      </dsp:txXfrm>
    </dsp:sp>
    <dsp:sp modelId="{61E4B91A-0F14-404E-81BA-82F9DCDDCF51}">
      <dsp:nvSpPr>
        <dsp:cNvPr id="0" name=""/>
        <dsp:cNvSpPr/>
      </dsp:nvSpPr>
      <dsp:spPr>
        <a:xfrm rot="10800000">
          <a:off x="0" y="1532839"/>
          <a:ext cx="2495228" cy="1547209"/>
        </a:xfrm>
        <a:prstGeom prst="upArrowCallout">
          <a:avLst>
            <a:gd name="adj1" fmla="val 5000"/>
            <a:gd name="adj2" fmla="val 10000"/>
            <a:gd name="adj3" fmla="val 15000"/>
            <a:gd name="adj4" fmla="val 64977"/>
          </a:avLst>
        </a:prstGeom>
        <a:gradFill rotWithShape="0">
          <a:gsLst>
            <a:gs pos="0">
              <a:schemeClr val="accent5">
                <a:hueOff val="-1654278"/>
                <a:satOff val="-8885"/>
                <a:lumOff val="3039"/>
                <a:alphaOff val="0"/>
                <a:tint val="94000"/>
                <a:satMod val="105000"/>
                <a:lumMod val="102000"/>
              </a:schemeClr>
            </a:gs>
            <a:gs pos="100000">
              <a:schemeClr val="accent5">
                <a:hueOff val="-1654278"/>
                <a:satOff val="-8885"/>
                <a:lumOff val="3039"/>
                <a:alphaOff val="0"/>
                <a:shade val="74000"/>
                <a:satMod val="128000"/>
                <a:lumMod val="100000"/>
              </a:schemeClr>
            </a:gs>
          </a:gsLst>
          <a:lin ang="5400000" scaled="0"/>
        </a:gradFill>
        <a:ln w="9525" cap="flat" cmpd="sng" algn="ctr">
          <a:solidFill>
            <a:schemeClr val="accent5">
              <a:hueOff val="-1654278"/>
              <a:satOff val="-8885"/>
              <a:lumOff val="3039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77461" tIns="177800" rIns="177461" bIns="17780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2500" kern="1200"/>
            <a:t>Samuel Schlingheider</a:t>
          </a:r>
          <a:endParaRPr lang="en-US" sz="2500" kern="1200"/>
        </a:p>
      </dsp:txBody>
      <dsp:txXfrm rot="-10800000">
        <a:off x="0" y="1532839"/>
        <a:ext cx="2495228" cy="1005686"/>
      </dsp:txXfrm>
    </dsp:sp>
    <dsp:sp modelId="{4AB8A3B4-3106-49B2-9D34-9CE1F9717060}">
      <dsp:nvSpPr>
        <dsp:cNvPr id="0" name=""/>
        <dsp:cNvSpPr/>
      </dsp:nvSpPr>
      <dsp:spPr>
        <a:xfrm>
          <a:off x="2495228" y="1532839"/>
          <a:ext cx="7485684" cy="1005686"/>
        </a:xfrm>
        <a:prstGeom prst="rect">
          <a:avLst/>
        </a:prstGeom>
        <a:solidFill>
          <a:schemeClr val="accent5">
            <a:tint val="40000"/>
            <a:alpha val="90000"/>
            <a:hueOff val="-1894363"/>
            <a:satOff val="-6849"/>
            <a:lumOff val="462"/>
            <a:alphaOff val="0"/>
          </a:schemeClr>
        </a:solidFill>
        <a:ln w="9525" cap="flat" cmpd="sng" algn="ctr">
          <a:solidFill>
            <a:schemeClr val="accent5">
              <a:tint val="40000"/>
              <a:alpha val="90000"/>
              <a:hueOff val="-1894363"/>
              <a:satOff val="-6849"/>
              <a:lumOff val="462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1845" tIns="165100" rIns="151845" bIns="165100" numCol="1" spcCol="1270" anchor="t" anchorCtr="0">
          <a:noAutofit/>
        </a:bodyPr>
        <a:lstStyle/>
        <a:p>
          <a:pPr marL="0" lvl="0" indent="0" algn="l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300" kern="1200"/>
            <a:t>Implementer and Test Manager</a:t>
          </a:r>
          <a:endParaRPr lang="en-US" sz="1300" kern="1200"/>
        </a:p>
        <a:p>
          <a:pPr marL="57150" lvl="1" indent="-57150" algn="l" defTabSz="4445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de-DE" sz="1000" kern="1200"/>
            <a:t>Backend</a:t>
          </a:r>
          <a:endParaRPr lang="en-US" sz="1000" kern="1200"/>
        </a:p>
        <a:p>
          <a:pPr marL="57150" lvl="1" indent="-57150" algn="l" defTabSz="4445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de-DE" sz="1000" kern="1200"/>
            <a:t>Database</a:t>
          </a:r>
          <a:endParaRPr lang="en-US" sz="1000" kern="1200"/>
        </a:p>
        <a:p>
          <a:pPr marL="57150" lvl="1" indent="-57150" algn="l" defTabSz="4445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de-DE" sz="1000" kern="1200"/>
            <a:t>YouTrack</a:t>
          </a:r>
          <a:endParaRPr lang="en-US" sz="1000" kern="1200"/>
        </a:p>
      </dsp:txBody>
      <dsp:txXfrm>
        <a:off x="2495228" y="1532839"/>
        <a:ext cx="7485684" cy="1005686"/>
      </dsp:txXfrm>
    </dsp:sp>
    <dsp:sp modelId="{4C8D0440-83C8-46FB-8250-ABB6C9147DE1}">
      <dsp:nvSpPr>
        <dsp:cNvPr id="0" name=""/>
        <dsp:cNvSpPr/>
      </dsp:nvSpPr>
      <dsp:spPr>
        <a:xfrm rot="10800000">
          <a:off x="0" y="719"/>
          <a:ext cx="2495228" cy="1547209"/>
        </a:xfrm>
        <a:prstGeom prst="upArrowCallout">
          <a:avLst>
            <a:gd name="adj1" fmla="val 5000"/>
            <a:gd name="adj2" fmla="val 10000"/>
            <a:gd name="adj3" fmla="val 15000"/>
            <a:gd name="adj4" fmla="val 64977"/>
          </a:avLst>
        </a:prstGeom>
        <a:gradFill rotWithShape="0">
          <a:gsLst>
            <a:gs pos="0">
              <a:schemeClr val="accent5">
                <a:hueOff val="-3308557"/>
                <a:satOff val="-17770"/>
                <a:lumOff val="6078"/>
                <a:alphaOff val="0"/>
                <a:tint val="94000"/>
                <a:satMod val="105000"/>
                <a:lumMod val="102000"/>
              </a:schemeClr>
            </a:gs>
            <a:gs pos="100000">
              <a:schemeClr val="accent5">
                <a:hueOff val="-3308557"/>
                <a:satOff val="-17770"/>
                <a:lumOff val="6078"/>
                <a:alphaOff val="0"/>
                <a:shade val="74000"/>
                <a:satMod val="128000"/>
                <a:lumMod val="100000"/>
              </a:schemeClr>
            </a:gs>
          </a:gsLst>
          <a:lin ang="5400000" scaled="0"/>
        </a:gradFill>
        <a:ln w="9525" cap="flat" cmpd="sng" algn="ctr">
          <a:solidFill>
            <a:schemeClr val="accent5">
              <a:hueOff val="-3308557"/>
              <a:satOff val="-17770"/>
              <a:lumOff val="6078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77461" tIns="177800" rIns="177461" bIns="17780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2500" kern="1200" dirty="0"/>
            <a:t>Dominik Lange </a:t>
          </a:r>
          <a:endParaRPr lang="en-US" sz="2500" kern="1200" dirty="0"/>
        </a:p>
      </dsp:txBody>
      <dsp:txXfrm rot="-10800000">
        <a:off x="0" y="719"/>
        <a:ext cx="2495228" cy="1005686"/>
      </dsp:txXfrm>
    </dsp:sp>
    <dsp:sp modelId="{F2197853-B4DF-4C9C-AE02-7B635873A2D7}">
      <dsp:nvSpPr>
        <dsp:cNvPr id="0" name=""/>
        <dsp:cNvSpPr/>
      </dsp:nvSpPr>
      <dsp:spPr>
        <a:xfrm>
          <a:off x="2495228" y="719"/>
          <a:ext cx="7485684" cy="1005686"/>
        </a:xfrm>
        <a:prstGeom prst="rect">
          <a:avLst/>
        </a:prstGeom>
        <a:solidFill>
          <a:schemeClr val="accent5">
            <a:tint val="40000"/>
            <a:alpha val="90000"/>
            <a:hueOff val="-3788726"/>
            <a:satOff val="-13699"/>
            <a:lumOff val="923"/>
            <a:alphaOff val="0"/>
          </a:schemeClr>
        </a:solidFill>
        <a:ln w="9525" cap="flat" cmpd="sng" algn="ctr">
          <a:solidFill>
            <a:schemeClr val="accent5">
              <a:tint val="40000"/>
              <a:alpha val="90000"/>
              <a:hueOff val="-3788726"/>
              <a:satOff val="-13699"/>
              <a:lumOff val="923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1845" tIns="165100" rIns="151845" bIns="165100" numCol="1" spcCol="1270" anchor="t" anchorCtr="0">
          <a:noAutofit/>
        </a:bodyPr>
        <a:lstStyle/>
        <a:p>
          <a:pPr marL="0" lvl="0" indent="0" algn="l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300" kern="1200"/>
            <a:t>Project Manager and Designer</a:t>
          </a:r>
          <a:endParaRPr lang="en-US" sz="1300" kern="1200"/>
        </a:p>
        <a:p>
          <a:pPr marL="57150" lvl="1" indent="-57150" algn="l" defTabSz="4445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de-DE" sz="1000" kern="1200"/>
            <a:t>Frontend</a:t>
          </a:r>
          <a:endParaRPr lang="en-US" sz="1000" kern="1200"/>
        </a:p>
        <a:p>
          <a:pPr marL="57150" lvl="1" indent="-57150" algn="l" defTabSz="4445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de-DE" sz="1000" kern="1200" dirty="0"/>
            <a:t>Design</a:t>
          </a:r>
          <a:endParaRPr lang="en-US" sz="1000" kern="1200" dirty="0"/>
        </a:p>
        <a:p>
          <a:pPr marL="57150" lvl="1" indent="-57150" algn="l" defTabSz="4445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de-DE" sz="1000" kern="1200" dirty="0"/>
            <a:t>Blog</a:t>
          </a:r>
          <a:endParaRPr lang="en-US" sz="1000" kern="1200" dirty="0"/>
        </a:p>
      </dsp:txBody>
      <dsp:txXfrm>
        <a:off x="2495228" y="719"/>
        <a:ext cx="7485684" cy="100568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5/layout/IconLeafLabelList">
  <dgm:title val="Icon Leaf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4"/>
          <dgm:constr type="h" for="des" forName="compNode" op="equ"/>
          <dgm:constr type="h" for="des" forName="textRect" op="equ"/>
        </dgm:constrLst>
      </dgm:if>
      <dgm:if name="Name5" axis="ch" ptType="node" func="cnt" op="lte" val="3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0"/>
          <dgm:constr type="h" for="des" forName="compNode" op="equ"/>
          <dgm:constr type="h" for="des" forName="textRect" op="equ"/>
        </dgm:constrLst>
      </dgm:if>
      <dgm:if name="Name6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2"/>
          <dgm:constr type="h" for="des" forName="compNode" op="equ"/>
          <dgm:constr type="h" for="des" forName="textRect" op="equ"/>
        </dgm:constrLst>
      </dgm:if>
      <dgm:else name="Name7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BgRect" refType="w" fact="0.61"/>
          <dgm:constr type="h" for="ch" forName="iconBgRect" refType="w" refFor="ch" refForName="iconBgRect"/>
          <dgm:constr type="t" for="ch" forName="iconBgRect"/>
          <dgm:constr type="ctrX" for="ch" forName="iconBgRect" refType="w" fact="0.5"/>
          <dgm:constr type="w" for="ch" forName="iconRect" refType="w" fact="0.35"/>
          <dgm:constr type="h" for="ch" forName="iconRect" refType="w" refFor="ch" refForName="iconRect"/>
          <dgm:constr type="ctrX" for="ch" forName="iconRect" refType="ctrX" refFor="ch" refForName="iconBgRect"/>
          <dgm:constr type="ctrY" for="ch" forName="iconRect" refType="ctrY" refFor="ch" refForName="iconBgRect"/>
          <dgm:constr type="h" for="ch" forName="spaceRect" refType="w" fact="0.19"/>
          <dgm:constr type="w" for="ch" forName="spaceRect" refType="w"/>
          <dgm:constr type="l" for="ch" forName="spaceRect"/>
          <dgm:constr type="t" for="ch" forName="spaceRect" refType="b" refFor="ch" refForName="iconBg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BgRect" styleLbl="bgShp">
          <dgm:alg type="sp"/>
          <dgm:shape xmlns:r="http://schemas.openxmlformats.org/officeDocument/2006/relationships" type="round2DiagRect" r:blip="">
            <dgm:adjLst/>
            <dgm:extLst>
              <a:ext uri="{B698B0E9-8C71-41B9-8309-B3DCBF30829C}">
                <dgm1612:spPr xmlns:dgm1612="http://schemas.microsoft.com/office/drawing/2016/12/diagram">
                  <a:prstGeom prst="round2DiagRect">
                    <a:avLst>
                      <a:gd name="adj1" fmla="val 29727"/>
                      <a:gd name="adj2" fmla="val 0"/>
                    </a:avLst>
                  </a:prstGeom>
                </dgm1612:spPr>
              </a:ext>
            </dgm:ext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9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cap="all"/>
        </a:lvl1pPr>
      </dgm1612:lstStyle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6/7/layout/VerticalDownArrowProcess">
  <dgm:title val="Vertical Down Arrow Process"/>
  <dgm:desc val="Use to show a progression; a timeline; sequential steps in a task, process, or workflow; or to emphasize movement or direction. Level 1 text appears inside an arrow shape while Level 2 text appears below the arrow shapes."/>
  <dgm:catLst>
    <dgm:cat type="process" pri="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23" srcId="2" destId="21" srcOrd="0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alg type="lin">
      <dgm:param type="linDir" val="fromB"/>
    </dgm:alg>
    <dgm:shape xmlns:r="http://schemas.openxmlformats.org/officeDocument/2006/relationships" r:blip="">
      <dgm:adjLst/>
    </dgm:shape>
    <dgm:presOf/>
    <dgm:constrLst>
      <dgm:constr type="h" for="ch" forName="boxAndChildren" refType="h"/>
      <dgm:constr type="h" for="ch" forName="arrowAndChildren" refType="h" refFor="ch" refForName="boxAndChildren" op="equ" fact="1.538"/>
      <dgm:constr type="w" for="ch" forName="arrowAndChildren" refType="w"/>
      <dgm:constr type="w" for="ch" forName="boxAndChildren" refType="w"/>
      <dgm:constr type="h" for="ch" forName="sp" refType="h" fact="-0.015"/>
      <dgm:constr type="primFontSz" for="des" forName="parentTextBox" val="36"/>
      <dgm:constr type="primFontSz" for="des" forName="parentTextArrow" refType="primFontSz" refFor="des" refForName="parentTextBox" op="equ"/>
      <dgm:constr type="primFontSz" for="des" forName="descendantArrow" val="24"/>
      <dgm:constr type="primFontSz" for="des" forName="descendantArrow" refType="primFontSz" refFor="des" refForName="parentTextArrow" op="lte"/>
      <dgm:constr type="primFontSz" for="des" forName="descendantBox" refType="primFontSz" refFor="des" refForName="parentTextArrow" op="lte"/>
      <dgm:constr type="primFontSz" for="des" forName="descendantBox" refType="primFontSz" refFor="des" refForName="parentTextBox" op="lte"/>
      <dgm:constr type="primFontSz" for="des" forName="descendantArrow" refType="primFontSz" refFor="des" refForName="parentTextBox" op="lte"/>
      <dgm:constr type="primFontSz" for="des" forName="descendantBox" refType="primFontSz" refFor="des" refForName="descendantArrow" op="equ"/>
    </dgm:constrLst>
    <dgm:ruleLst/>
    <dgm:forEach name="Name1" axis="ch" ptType="node" st="-1" step="-1">
      <dgm:choose name="Name2">
        <dgm:if name="Name3" axis="self" ptType="node" func="revPos" op="equ" val="1">
          <dgm:layoutNode name="boxAndChildren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parentTextBox" refType="w" fact="0.25"/>
              <dgm:constr type="h" for="ch" forName="parentTextBox" refType="h"/>
              <dgm:constr type="t" for="ch" forName="parentTextBox"/>
              <dgm:constr type="w" for="ch" forName="descendantBox" refType="w" fact="0.75"/>
              <dgm:constr type="l" for="ch" forName="descendantBox" refType="w" fact="0.25"/>
              <dgm:constr type="b" for="ch" forName="descendantBox" refType="h"/>
              <dgm:constr type="h" for="ch" forName="descendantBox" refType="h"/>
            </dgm:constrLst>
            <dgm:ruleLst/>
            <dgm:layoutNode name="parentTextBox" styleLbl="alignNode1">
              <dgm:alg type="tx"/>
              <dgm:shape xmlns:r="http://schemas.openxmlformats.org/officeDocument/2006/relationships" type="rect" r:blip="">
                <dgm:adjLst/>
              </dgm:shape>
              <dgm:presOf axis="self"/>
              <dgm:constrLst>
                <dgm:constr type="primFontSz" refType="h" op="lte" fact="0.5"/>
                <dgm:constr type="lMarg" refType="w" fact="0.2016"/>
                <dgm:constr type="rMarg" refType="w" fact="0.2016"/>
              </dgm:constrLst>
              <dgm:ruleLst>
                <dgm:rule type="primFontSz" val="13" fact="NaN" max="NaN"/>
              </dgm:ruleLst>
            </dgm:layoutNode>
            <dgm:layoutNode name="descendantBox" styleLbl="bgAccFollowNode1">
              <dgm:alg type="tx">
                <dgm:param type="stBulletLvl" val="0"/>
                <dgm:param type="parTxLTRAlign" val="l"/>
              </dgm:alg>
              <dgm:shape xmlns:r="http://schemas.openxmlformats.org/officeDocument/2006/relationships" type="rect" r:blip="">
                <dgm:adjLst/>
              </dgm:shape>
              <dgm:presOf/>
              <dgm:constrLst>
                <dgm:constr type="tMarg" refType="primFontSz"/>
                <dgm:constr type="bMarg" refType="primFontSz"/>
                <dgm:constr type="lMarg" refType="w" fact="0.0575"/>
                <dgm:constr type="rMarg" refType="w" fact="0.0575"/>
              </dgm:constrLst>
              <dgm:presOf axis="des" ptType="node"/>
              <dgm:ruleLst>
                <dgm:rule type="primFontSz" val="11" fact="NaN" max="NaN"/>
              </dgm:ruleLst>
            </dgm:layoutNode>
          </dgm:layoutNode>
        </dgm:if>
        <dgm:else name="Name17">
          <dgm:layoutNode name="arrowAndChildren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parentTextArrow" refType="w" fact="0.25"/>
              <dgm:constr type="t" for="ch" forName="parentTextArrow"/>
              <dgm:constr type="h" for="ch" forName="parentTextArrow" refType="h" fact="0.65"/>
              <dgm:constr type="w" for="ch" forName="arrow" refType="w" fact="0.25"/>
              <dgm:constr type="h" for="ch" forName="arrow" refType="h"/>
              <dgm:constr type="l" for="ch" forName="descendantArrow" refType="w" fact="0.25"/>
              <dgm:constr type="w" for="ch" forName="descendantArrow" refType="w" fact="0.75"/>
              <dgm:constr type="b" for="ch" forName="descendantArrow" refType="h" fact="0.65"/>
              <dgm:constr type="h" for="ch" forName="descendantArrow" refType="h" fact="0.65"/>
            </dgm:constrLst>
            <dgm:ruleLst/>
            <dgm:layoutNode name="parentTextArrow">
              <dgm:alg type="tx"/>
              <dgm:choose name="Name21">
                <dgm:if name="Name22" axis="ch" ptType="node" func="cnt" op="gte" val="1">
                  <dgm:shape xmlns:r="http://schemas.openxmlformats.org/officeDocument/2006/relationships" type="rect" r:blip="" zOrderOff="1" hideGeom="1">
                    <dgm:adjLst/>
                  </dgm:shape>
                </dgm:if>
                <dgm:else name="Name23">
                  <dgm:shape xmlns:r="http://schemas.openxmlformats.org/officeDocument/2006/relationships" rot="180" type="upArrowCallout" r:blip="">
                    <dgm:adjLst/>
                  </dgm:shape>
                </dgm:else>
              </dgm:choose>
              <dgm:presOf axis="self"/>
              <dgm:constrLst>
                <dgm:constr type="primFontSz" refType="h" op="lte" fact="0.5"/>
                <dgm:constr type="lMarg" refType="w" fact="0.2016"/>
                <dgm:constr type="rMarg" refType="w" fact="0.2016"/>
              </dgm:constrLst>
              <dgm:ruleLst>
                <dgm:rule type="primFontSz" val="13" fact="NaN" max="NaN"/>
              </dgm:ruleLst>
            </dgm:layoutNode>
            <dgm:layoutNode name="arrow" styleLbl="alignNode1">
              <dgm:alg type="sp"/>
              <dgm:shape xmlns:r="http://schemas.openxmlformats.org/officeDocument/2006/relationships" rot="180" type="upArrowCallout" r:blip="">
                <dgm:adjLst>
                  <dgm:adj idx="1" val="0.05"/>
                  <dgm:adj idx="2" val="0.1"/>
                  <dgm:adj idx="3" val="0.15"/>
                </dgm:adjLst>
              </dgm:shape>
              <dgm:presOf axis="self"/>
              <dgm:constrLst/>
              <dgm:ruleLst/>
            </dgm:layoutNode>
            <dgm:layoutNode name="descendantArrow" styleLbl="bgAccFollowNode1">
              <dgm:alg type="tx">
                <dgm:param type="stBulletLvl" val="0"/>
                <dgm:param type="parTxLTRAlign" val="l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tMarg" refType="primFontSz"/>
                <dgm:constr type="bMarg" refType="primFontSz"/>
                <dgm:constr type="lMarg" refType="w" fact="0.0575"/>
                <dgm:constr type="rMarg" refType="w" fact="0.0575"/>
              </dgm:constrLst>
              <dgm:ruleLst>
                <dgm:rule type="primFontSz" val="11" fact="NaN" max="NaN"/>
              </dgm:ruleLst>
            </dgm:layoutNode>
          </dgm:layoutNode>
        </dgm:else>
      </dgm:choose>
      <dgm:forEach name="Name31" axis="precedSib" ptType="sibTrans" st="-1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svg>
</file>

<file path=ppt/media/image11.png>
</file>

<file path=ppt/media/image12.svg>
</file>

<file path=ppt/media/image13.png>
</file>

<file path=ppt/media/image14.svg>
</file>

<file path=ppt/media/image15.png>
</file>

<file path=ppt/media/image16.png>
</file>

<file path=ppt/media/image17.png>
</file>

<file path=ppt/media/image18.svg>
</file>

<file path=ppt/media/image19.png>
</file>

<file path=ppt/media/image2.png>
</file>

<file path=ppt/media/image3.png>
</file>

<file path=ppt/media/image4.jpeg>
</file>

<file path=ppt/media/image5.png>
</file>

<file path=ppt/media/image6.svg>
</file>

<file path=ppt/media/image7.png>
</file>

<file path=ppt/media/image8.sv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8A87A34-81AB-432B-8DAE-1953F412C126}" type="datetimeFigureOut">
              <a:rPr lang="en-US" dirty="0"/>
              <a:t>12/9/2019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abild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12/9/2019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 und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12/9/2019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Zita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12/9/2019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nskar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12/9/2019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Sp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12/9/2019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Bildsp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12/9/2019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12/9/2019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12/9/2019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12/9/2019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12/9/2019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12/9/2019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12/9/2019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12/9/2019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12/9/2019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12/9/2019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12/9/2019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12/9/2019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jpe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sv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9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545A3BA-DA4E-4C6E-BC97-896C6BC443A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 err="1"/>
              <a:t>easyfinance</a:t>
            </a:r>
            <a:endParaRPr lang="de-DE" dirty="0"/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33C630B2-3E22-4D3E-8FBC-88E9C1C7CC2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de-DE" dirty="0"/>
              <a:t>Präsentation von</a:t>
            </a:r>
          </a:p>
          <a:p>
            <a:r>
              <a:rPr lang="de-DE" dirty="0"/>
              <a:t>Dominik Lange </a:t>
            </a:r>
          </a:p>
          <a:p>
            <a:r>
              <a:rPr lang="de-DE" dirty="0"/>
              <a:t>Nico Rahm</a:t>
            </a:r>
          </a:p>
          <a:p>
            <a:r>
              <a:rPr lang="de-DE" dirty="0"/>
              <a:t>Samuel </a:t>
            </a:r>
            <a:r>
              <a:rPr lang="de-DE" dirty="0" err="1"/>
              <a:t>Schlingheider</a:t>
            </a:r>
            <a:endParaRPr lang="de-DE" dirty="0"/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25968010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" name="Picture 2">
            <a:extLst>
              <a:ext uri="{FF2B5EF4-FFF2-40B4-BE49-F238E27FC236}">
                <a16:creationId xmlns:a16="http://schemas.microsoft.com/office/drawing/2014/main" id="{50C065C3-0FE3-4452-B765-CB05BBB2A9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p14="http://schemas.microsoft.com/office/powerpoint/2010/main" xmlns:a14="http://schemas.microsoft.com/office/drawing/2010/main" xmlns:a16="http://schemas.microsoft.com/office/drawing/2014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73" name="Group 72">
            <a:extLst>
              <a:ext uri="{FF2B5EF4-FFF2-40B4-BE49-F238E27FC236}">
                <a16:creationId xmlns:a16="http://schemas.microsoft.com/office/drawing/2014/main" id="{9795E515-5F57-431F-9A0D-3A0419DF75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74" name="Rectangle 5">
              <a:extLst>
                <a:ext uri="{FF2B5EF4-FFF2-40B4-BE49-F238E27FC236}">
                  <a16:creationId xmlns:a16="http://schemas.microsoft.com/office/drawing/2014/main" id="{D45BCBFE-0478-4767-BF2E-FC2C548BA6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75" name="Freeform 6">
              <a:extLst>
                <a:ext uri="{FF2B5EF4-FFF2-40B4-BE49-F238E27FC236}">
                  <a16:creationId xmlns:a16="http://schemas.microsoft.com/office/drawing/2014/main" id="{E903928F-F6DA-470C-81A0-CF7D9DE034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6" name="Freeform 7">
              <a:extLst>
                <a:ext uri="{FF2B5EF4-FFF2-40B4-BE49-F238E27FC236}">
                  <a16:creationId xmlns:a16="http://schemas.microsoft.com/office/drawing/2014/main" id="{ADA095F6-E326-4450-A2D6-DB2BF989B8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7" name="Rectangle 8">
              <a:extLst>
                <a:ext uri="{FF2B5EF4-FFF2-40B4-BE49-F238E27FC236}">
                  <a16:creationId xmlns:a16="http://schemas.microsoft.com/office/drawing/2014/main" id="{6B067F9A-FDF2-49EC-B4FF-CD4B90F789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78" name="Freeform 9">
              <a:extLst>
                <a:ext uri="{FF2B5EF4-FFF2-40B4-BE49-F238E27FC236}">
                  <a16:creationId xmlns:a16="http://schemas.microsoft.com/office/drawing/2014/main" id="{F1331213-D19D-49FC-8616-168A14565A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9" name="Freeform 10">
              <a:extLst>
                <a:ext uri="{FF2B5EF4-FFF2-40B4-BE49-F238E27FC236}">
                  <a16:creationId xmlns:a16="http://schemas.microsoft.com/office/drawing/2014/main" id="{2ADFE242-96FC-4A14-8C59-90CD6DE1D9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0" name="Freeform 11">
              <a:extLst>
                <a:ext uri="{FF2B5EF4-FFF2-40B4-BE49-F238E27FC236}">
                  <a16:creationId xmlns:a16="http://schemas.microsoft.com/office/drawing/2014/main" id="{6A97B7BC-40BD-494B-9C6B-AF3045559A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1" name="Freeform 12">
              <a:extLst>
                <a:ext uri="{FF2B5EF4-FFF2-40B4-BE49-F238E27FC236}">
                  <a16:creationId xmlns:a16="http://schemas.microsoft.com/office/drawing/2014/main" id="{3D7F35CF-F44C-491F-904D-A31ED83213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2" name="Freeform 13">
              <a:extLst>
                <a:ext uri="{FF2B5EF4-FFF2-40B4-BE49-F238E27FC236}">
                  <a16:creationId xmlns:a16="http://schemas.microsoft.com/office/drawing/2014/main" id="{84D9BF7E-18C2-452C-B139-4ED58D7A03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3" name="Freeform 14">
              <a:extLst>
                <a:ext uri="{FF2B5EF4-FFF2-40B4-BE49-F238E27FC236}">
                  <a16:creationId xmlns:a16="http://schemas.microsoft.com/office/drawing/2014/main" id="{700A6223-AD38-426F-A6FE-7926CAEF31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4" name="Freeform 15">
              <a:extLst>
                <a:ext uri="{FF2B5EF4-FFF2-40B4-BE49-F238E27FC236}">
                  <a16:creationId xmlns:a16="http://schemas.microsoft.com/office/drawing/2014/main" id="{D172AA94-449F-45EB-94E6-67C186C32DD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5" name="Freeform 16">
              <a:extLst>
                <a:ext uri="{FF2B5EF4-FFF2-40B4-BE49-F238E27FC236}">
                  <a16:creationId xmlns:a16="http://schemas.microsoft.com/office/drawing/2014/main" id="{A7D4F697-8937-4F4C-83C5-770B3FCB82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6" name="Freeform 17">
              <a:extLst>
                <a:ext uri="{FF2B5EF4-FFF2-40B4-BE49-F238E27FC236}">
                  <a16:creationId xmlns:a16="http://schemas.microsoft.com/office/drawing/2014/main" id="{10AF1D59-5117-4D47-8414-4BB61F944BD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7" name="Freeform 18">
              <a:extLst>
                <a:ext uri="{FF2B5EF4-FFF2-40B4-BE49-F238E27FC236}">
                  <a16:creationId xmlns:a16="http://schemas.microsoft.com/office/drawing/2014/main" id="{2387DC33-88B3-4718-8C94-41659EA33A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8" name="Freeform 19">
              <a:extLst>
                <a:ext uri="{FF2B5EF4-FFF2-40B4-BE49-F238E27FC236}">
                  <a16:creationId xmlns:a16="http://schemas.microsoft.com/office/drawing/2014/main" id="{D4E7EC64-4763-4F04-B2E4-E400364D72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9" name="Freeform 20">
              <a:extLst>
                <a:ext uri="{FF2B5EF4-FFF2-40B4-BE49-F238E27FC236}">
                  <a16:creationId xmlns:a16="http://schemas.microsoft.com/office/drawing/2014/main" id="{581717DF-9FD4-47CB-9579-E34DF7E875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0" name="Freeform 21">
              <a:extLst>
                <a:ext uri="{FF2B5EF4-FFF2-40B4-BE49-F238E27FC236}">
                  <a16:creationId xmlns:a16="http://schemas.microsoft.com/office/drawing/2014/main" id="{BCD8EF50-6E58-4B2D-90B6-AFF236A73B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1" name="Freeform 22">
              <a:extLst>
                <a:ext uri="{FF2B5EF4-FFF2-40B4-BE49-F238E27FC236}">
                  <a16:creationId xmlns:a16="http://schemas.microsoft.com/office/drawing/2014/main" id="{6524A268-142A-4CBF-BB8B-DC1FCBC8F7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2" name="Freeform 23">
              <a:extLst>
                <a:ext uri="{FF2B5EF4-FFF2-40B4-BE49-F238E27FC236}">
                  <a16:creationId xmlns:a16="http://schemas.microsoft.com/office/drawing/2014/main" id="{56A0E6F3-B76B-4813-B44B-56CE11A8A0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3" name="Freeform 24">
              <a:extLst>
                <a:ext uri="{FF2B5EF4-FFF2-40B4-BE49-F238E27FC236}">
                  <a16:creationId xmlns:a16="http://schemas.microsoft.com/office/drawing/2014/main" id="{A74CED8D-B902-4B76-9CC8-30A09B2FA1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4" name="Freeform 25">
              <a:extLst>
                <a:ext uri="{FF2B5EF4-FFF2-40B4-BE49-F238E27FC236}">
                  <a16:creationId xmlns:a16="http://schemas.microsoft.com/office/drawing/2014/main" id="{ED007BD7-ED56-4566-B1FF-707160024A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5" name="Freeform 26">
              <a:extLst>
                <a:ext uri="{FF2B5EF4-FFF2-40B4-BE49-F238E27FC236}">
                  <a16:creationId xmlns:a16="http://schemas.microsoft.com/office/drawing/2014/main" id="{90AD48D2-5BC8-4C80-B126-B1A201242B8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6" name="Freeform 27">
              <a:extLst>
                <a:ext uri="{FF2B5EF4-FFF2-40B4-BE49-F238E27FC236}">
                  <a16:creationId xmlns:a16="http://schemas.microsoft.com/office/drawing/2014/main" id="{BE14C82F-9F35-4D61-B758-7BCE32DECB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7" name="Freeform 28">
              <a:extLst>
                <a:ext uri="{FF2B5EF4-FFF2-40B4-BE49-F238E27FC236}">
                  <a16:creationId xmlns:a16="http://schemas.microsoft.com/office/drawing/2014/main" id="{6540CE06-9028-497A-AC64-CF0ED60A74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8" name="Freeform 29">
              <a:extLst>
                <a:ext uri="{FF2B5EF4-FFF2-40B4-BE49-F238E27FC236}">
                  <a16:creationId xmlns:a16="http://schemas.microsoft.com/office/drawing/2014/main" id="{A4825B3B-52CD-4F08-BA02-6C2B0EFEDE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9" name="Freeform 30">
              <a:extLst>
                <a:ext uri="{FF2B5EF4-FFF2-40B4-BE49-F238E27FC236}">
                  <a16:creationId xmlns:a16="http://schemas.microsoft.com/office/drawing/2014/main" id="{6877A5EF-B8B8-44D3-AA57-4BBF89206D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0" name="Freeform 31">
              <a:extLst>
                <a:ext uri="{FF2B5EF4-FFF2-40B4-BE49-F238E27FC236}">
                  <a16:creationId xmlns:a16="http://schemas.microsoft.com/office/drawing/2014/main" id="{00BB365C-9180-4208-92CF-AB6A88848CF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1" name="Freeform 32">
              <a:extLst>
                <a:ext uri="{FF2B5EF4-FFF2-40B4-BE49-F238E27FC236}">
                  <a16:creationId xmlns:a16="http://schemas.microsoft.com/office/drawing/2014/main" id="{8D1134D2-53A6-41D5-AC1A-5254A2FBD0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2" name="Rectangle 33">
              <a:extLst>
                <a:ext uri="{FF2B5EF4-FFF2-40B4-BE49-F238E27FC236}">
                  <a16:creationId xmlns:a16="http://schemas.microsoft.com/office/drawing/2014/main" id="{24C7FA73-07CD-479A-9B9E-DAD4D3B2BF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03" name="Freeform 34">
              <a:extLst>
                <a:ext uri="{FF2B5EF4-FFF2-40B4-BE49-F238E27FC236}">
                  <a16:creationId xmlns:a16="http://schemas.microsoft.com/office/drawing/2014/main" id="{AB24DF92-B081-4701-B58D-913261A00D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4" name="Freeform 35">
              <a:extLst>
                <a:ext uri="{FF2B5EF4-FFF2-40B4-BE49-F238E27FC236}">
                  <a16:creationId xmlns:a16="http://schemas.microsoft.com/office/drawing/2014/main" id="{AB4DF275-6B82-4AA9-A7A9-138E631E30B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5" name="Freeform 36">
              <a:extLst>
                <a:ext uri="{FF2B5EF4-FFF2-40B4-BE49-F238E27FC236}">
                  <a16:creationId xmlns:a16="http://schemas.microsoft.com/office/drawing/2014/main" id="{972A3812-16AD-453E-B1E6-9F39894F79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6" name="Freeform 37">
              <a:extLst>
                <a:ext uri="{FF2B5EF4-FFF2-40B4-BE49-F238E27FC236}">
                  <a16:creationId xmlns:a16="http://schemas.microsoft.com/office/drawing/2014/main" id="{8FB6759A-BAD8-4073-86A2-6DDD73DE2A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7" name="Freeform 38">
              <a:extLst>
                <a:ext uri="{FF2B5EF4-FFF2-40B4-BE49-F238E27FC236}">
                  <a16:creationId xmlns:a16="http://schemas.microsoft.com/office/drawing/2014/main" id="{9FCCB0F4-1178-47C1-9EE2-234EA715C1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8" name="Freeform 39">
              <a:extLst>
                <a:ext uri="{FF2B5EF4-FFF2-40B4-BE49-F238E27FC236}">
                  <a16:creationId xmlns:a16="http://schemas.microsoft.com/office/drawing/2014/main" id="{CB01BF0B-7EB0-4C18-80BE-20D2EAC048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9" name="Freeform 40">
              <a:extLst>
                <a:ext uri="{FF2B5EF4-FFF2-40B4-BE49-F238E27FC236}">
                  <a16:creationId xmlns:a16="http://schemas.microsoft.com/office/drawing/2014/main" id="{3266E9DA-C937-48E0-8F98-90A467760F1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0" name="Freeform 41">
              <a:extLst>
                <a:ext uri="{FF2B5EF4-FFF2-40B4-BE49-F238E27FC236}">
                  <a16:creationId xmlns:a16="http://schemas.microsoft.com/office/drawing/2014/main" id="{A8A9C00D-0425-4E68-A1DE-BCE5BD6BBD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1" name="Freeform 42">
              <a:extLst>
                <a:ext uri="{FF2B5EF4-FFF2-40B4-BE49-F238E27FC236}">
                  <a16:creationId xmlns:a16="http://schemas.microsoft.com/office/drawing/2014/main" id="{46230904-E744-4B55-84FF-826A6B737B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2" name="Freeform 43">
              <a:extLst>
                <a:ext uri="{FF2B5EF4-FFF2-40B4-BE49-F238E27FC236}">
                  <a16:creationId xmlns:a16="http://schemas.microsoft.com/office/drawing/2014/main" id="{D4291668-8AF0-4784-BC06-870768F53F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3" name="Freeform 44">
              <a:extLst>
                <a:ext uri="{FF2B5EF4-FFF2-40B4-BE49-F238E27FC236}">
                  <a16:creationId xmlns:a16="http://schemas.microsoft.com/office/drawing/2014/main" id="{D917DCBD-774B-4AAF-92AE-D18289FFC4D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4" name="Rectangle 45">
              <a:extLst>
                <a:ext uri="{FF2B5EF4-FFF2-40B4-BE49-F238E27FC236}">
                  <a16:creationId xmlns:a16="http://schemas.microsoft.com/office/drawing/2014/main" id="{9E50122E-0F19-4D65-9CB2-E22C3EA84AC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15" name="Freeform 46">
              <a:extLst>
                <a:ext uri="{FF2B5EF4-FFF2-40B4-BE49-F238E27FC236}">
                  <a16:creationId xmlns:a16="http://schemas.microsoft.com/office/drawing/2014/main" id="{BC28A765-6E8B-4352-BD0C-35474F70AC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6" name="Freeform 47">
              <a:extLst>
                <a:ext uri="{FF2B5EF4-FFF2-40B4-BE49-F238E27FC236}">
                  <a16:creationId xmlns:a16="http://schemas.microsoft.com/office/drawing/2014/main" id="{0AC30A17-F494-44EB-9817-1B8B255CE4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7" name="Freeform 48">
              <a:extLst>
                <a:ext uri="{FF2B5EF4-FFF2-40B4-BE49-F238E27FC236}">
                  <a16:creationId xmlns:a16="http://schemas.microsoft.com/office/drawing/2014/main" id="{6088D59F-32BD-4932-9C22-9AA0FCDA74A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8" name="Freeform 49">
              <a:extLst>
                <a:ext uri="{FF2B5EF4-FFF2-40B4-BE49-F238E27FC236}">
                  <a16:creationId xmlns:a16="http://schemas.microsoft.com/office/drawing/2014/main" id="{B18BBE45-5F21-47FA-B291-AC802D7155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9" name="Freeform 50">
              <a:extLst>
                <a:ext uri="{FF2B5EF4-FFF2-40B4-BE49-F238E27FC236}">
                  <a16:creationId xmlns:a16="http://schemas.microsoft.com/office/drawing/2014/main" id="{A1BD992D-1C4B-4E69-A627-A45D8958E0D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0" name="Freeform 51">
              <a:extLst>
                <a:ext uri="{FF2B5EF4-FFF2-40B4-BE49-F238E27FC236}">
                  <a16:creationId xmlns:a16="http://schemas.microsoft.com/office/drawing/2014/main" id="{571C0498-7105-455E-8B0A-233F850F18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1" name="Freeform 52">
              <a:extLst>
                <a:ext uri="{FF2B5EF4-FFF2-40B4-BE49-F238E27FC236}">
                  <a16:creationId xmlns:a16="http://schemas.microsoft.com/office/drawing/2014/main" id="{F6FA78CC-C0B1-422F-B535-05580A9716A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2" name="Freeform 53">
              <a:extLst>
                <a:ext uri="{FF2B5EF4-FFF2-40B4-BE49-F238E27FC236}">
                  <a16:creationId xmlns:a16="http://schemas.microsoft.com/office/drawing/2014/main" id="{49A1BACF-EE5E-46F8-8968-D4CF18BC011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3" name="Freeform 54">
              <a:extLst>
                <a:ext uri="{FF2B5EF4-FFF2-40B4-BE49-F238E27FC236}">
                  <a16:creationId xmlns:a16="http://schemas.microsoft.com/office/drawing/2014/main" id="{0AF8DFAF-8AF7-453E-AED7-89E59FBD7D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4" name="Freeform 55">
              <a:extLst>
                <a:ext uri="{FF2B5EF4-FFF2-40B4-BE49-F238E27FC236}">
                  <a16:creationId xmlns:a16="http://schemas.microsoft.com/office/drawing/2014/main" id="{F8C26D97-8DA4-4556-92E4-2AE66B365B9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5" name="Freeform 56">
              <a:extLst>
                <a:ext uri="{FF2B5EF4-FFF2-40B4-BE49-F238E27FC236}">
                  <a16:creationId xmlns:a16="http://schemas.microsoft.com/office/drawing/2014/main" id="{EEF9D855-A8A7-44CC-919C-BEA327F2542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6" name="Freeform 57">
              <a:extLst>
                <a:ext uri="{FF2B5EF4-FFF2-40B4-BE49-F238E27FC236}">
                  <a16:creationId xmlns:a16="http://schemas.microsoft.com/office/drawing/2014/main" id="{11F0B045-803C-4067-A182-066EEB2C4F9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7" name="Freeform 58">
              <a:extLst>
                <a:ext uri="{FF2B5EF4-FFF2-40B4-BE49-F238E27FC236}">
                  <a16:creationId xmlns:a16="http://schemas.microsoft.com/office/drawing/2014/main" id="{3C1FCACB-EFEF-4B54-99A6-E327A637C2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46" name="Titel 1">
            <a:extLst>
              <a:ext uri="{FF2B5EF4-FFF2-40B4-BE49-F238E27FC236}">
                <a16:creationId xmlns:a16="http://schemas.microsoft.com/office/drawing/2014/main" id="{6CE0EE25-C6F3-4821-85AC-718F69F2AFE3}"/>
              </a:ext>
            </a:extLst>
          </p:cNvPr>
          <p:cNvSpPr txBox="1">
            <a:spLocks/>
          </p:cNvSpPr>
          <p:nvPr/>
        </p:nvSpPr>
        <p:spPr>
          <a:xfrm>
            <a:off x="1617233" y="4539573"/>
            <a:ext cx="8957534" cy="118283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spcAft>
                <a:spcPts val="600"/>
              </a:spcAft>
            </a:pPr>
            <a:r>
              <a:rPr lang="en-US" sz="4800" dirty="0"/>
              <a:t>SCRUM</a:t>
            </a:r>
          </a:p>
        </p:txBody>
      </p:sp>
      <p:sp>
        <p:nvSpPr>
          <p:cNvPr id="129" name="Round Diagonal Corner Rectangle 6">
            <a:extLst>
              <a:ext uri="{FF2B5EF4-FFF2-40B4-BE49-F238E27FC236}">
                <a16:creationId xmlns:a16="http://schemas.microsoft.com/office/drawing/2014/main" id="{C1C3FA74-6158-4157-A8F0-8CAE5091FF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6974" y="639965"/>
            <a:ext cx="10879991" cy="3598548"/>
          </a:xfrm>
          <a:prstGeom prst="round2DiagRect">
            <a:avLst>
              <a:gd name="adj1" fmla="val 9529"/>
              <a:gd name="adj2" fmla="val 0"/>
            </a:avLst>
          </a:prstGeom>
          <a:solidFill>
            <a:srgbClr val="FFFFFF"/>
          </a:solidFill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6" name="Picture 2" descr="Bildergebnis für scrum">
            <a:extLst>
              <a:ext uri="{FF2B5EF4-FFF2-40B4-BE49-F238E27FC236}">
                <a16:creationId xmlns:a16="http://schemas.microsoft.com/office/drawing/2014/main" id="{D1E50117-6AFB-4E35-B7FA-34BEA06101D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234" r="1" b="1254"/>
          <a:stretch/>
        </p:blipFill>
        <p:spPr bwMode="auto">
          <a:xfrm>
            <a:off x="973635" y="951493"/>
            <a:ext cx="10266669" cy="29754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2229168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6270675-9512-4978-8583-36659256EE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5A6D7F3B-1485-445E-B1F6-C1278FC21E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</p:spPr>
        <p:txBody>
          <a:bodyPr>
            <a:normAutofit/>
          </a:bodyPr>
          <a:lstStyle/>
          <a:p>
            <a:r>
              <a:rPr lang="de-DE" dirty="0" err="1"/>
              <a:t>Scrum</a:t>
            </a:r>
            <a:endParaRPr lang="de-DE" dirty="0"/>
          </a:p>
        </p:txBody>
      </p:sp>
      <p:graphicFrame>
        <p:nvGraphicFramePr>
          <p:cNvPr id="5" name="Inhaltsplatzhalter 2">
            <a:extLst>
              <a:ext uri="{FF2B5EF4-FFF2-40B4-BE49-F238E27FC236}">
                <a16:creationId xmlns:a16="http://schemas.microsoft.com/office/drawing/2014/main" id="{7E8FB206-CFD1-4A7D-BF19-EC23FC6A111F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72738583"/>
              </p:ext>
            </p:extLst>
          </p:nvPr>
        </p:nvGraphicFramePr>
        <p:xfrm>
          <a:off x="1141413" y="2249488"/>
          <a:ext cx="9906000" cy="354171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88702870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3CBA50DB-DBC7-4B6E-B3C1-8FF1EA5197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1DED8FB6-AF8D-4D98-913D-E6486FEC10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1902285" cy="6858001"/>
            <a:chOff x="0" y="0"/>
            <a:chExt cx="11902285" cy="6858001"/>
          </a:xfrm>
        </p:grpSpPr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0A805ED2-113B-4584-8827-567B5792F1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0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bg2"/>
                </a:gs>
                <a:gs pos="100000">
                  <a:schemeClr val="tx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6" name="Rectangle 5">
                <a:extLst>
                  <a:ext uri="{FF2B5EF4-FFF2-40B4-BE49-F238E27FC236}">
                    <a16:creationId xmlns:a16="http://schemas.microsoft.com/office/drawing/2014/main" id="{C6CF21D8-CC72-4F35-A29E-3AF9E6DA130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6">
                <a:extLst>
                  <a:ext uri="{FF2B5EF4-FFF2-40B4-BE49-F238E27FC236}">
                    <a16:creationId xmlns:a16="http://schemas.microsoft.com/office/drawing/2014/main" id="{8E60A7C3-087D-47B4-AB5A-C8B1042FD20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7">
                <a:extLst>
                  <a:ext uri="{FF2B5EF4-FFF2-40B4-BE49-F238E27FC236}">
                    <a16:creationId xmlns:a16="http://schemas.microsoft.com/office/drawing/2014/main" id="{1885EECE-F6D9-4128-BC90-01583BF2699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8">
                <a:extLst>
                  <a:ext uri="{FF2B5EF4-FFF2-40B4-BE49-F238E27FC236}">
                    <a16:creationId xmlns:a16="http://schemas.microsoft.com/office/drawing/2014/main" id="{F44AA128-AA96-4FF2-A1C3-F9D2E7FD38C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9">
                <a:extLst>
                  <a:ext uri="{FF2B5EF4-FFF2-40B4-BE49-F238E27FC236}">
                    <a16:creationId xmlns:a16="http://schemas.microsoft.com/office/drawing/2014/main" id="{7E52DC12-230B-4892-B284-F2FE9DE16A7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0">
                <a:extLst>
                  <a:ext uri="{FF2B5EF4-FFF2-40B4-BE49-F238E27FC236}">
                    <a16:creationId xmlns:a16="http://schemas.microsoft.com/office/drawing/2014/main" id="{A68FBF9E-B81A-41D0-8A03-6CFC30811D1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Freeform 11">
                <a:extLst>
                  <a:ext uri="{FF2B5EF4-FFF2-40B4-BE49-F238E27FC236}">
                    <a16:creationId xmlns:a16="http://schemas.microsoft.com/office/drawing/2014/main" id="{B0047F84-8480-494F-9241-39FF17CFFFA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3" name="Freeform 12">
                <a:extLst>
                  <a:ext uri="{FF2B5EF4-FFF2-40B4-BE49-F238E27FC236}">
                    <a16:creationId xmlns:a16="http://schemas.microsoft.com/office/drawing/2014/main" id="{8CAF76D8-4B95-4A8E-9EE5-8CCC0A7AD2C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3">
                <a:extLst>
                  <a:ext uri="{FF2B5EF4-FFF2-40B4-BE49-F238E27FC236}">
                    <a16:creationId xmlns:a16="http://schemas.microsoft.com/office/drawing/2014/main" id="{792F82F3-05A8-4A55-8C5B-81F6678B595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4">
                <a:extLst>
                  <a:ext uri="{FF2B5EF4-FFF2-40B4-BE49-F238E27FC236}">
                    <a16:creationId xmlns:a16="http://schemas.microsoft.com/office/drawing/2014/main" id="{B8472536-021A-4E59-BD59-DDC090A18AB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15">
                <a:extLst>
                  <a:ext uri="{FF2B5EF4-FFF2-40B4-BE49-F238E27FC236}">
                    <a16:creationId xmlns:a16="http://schemas.microsoft.com/office/drawing/2014/main" id="{AEBEF646-3C12-469F-B194-A161A7A95D2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Line 16">
                <a:extLst>
                  <a:ext uri="{FF2B5EF4-FFF2-40B4-BE49-F238E27FC236}">
                    <a16:creationId xmlns:a16="http://schemas.microsoft.com/office/drawing/2014/main" id="{D4501159-D7AC-4307-9DFC-C8F3A94341D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ShapeType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8" name="Freeform 17">
                <a:extLst>
                  <a:ext uri="{FF2B5EF4-FFF2-40B4-BE49-F238E27FC236}">
                    <a16:creationId xmlns:a16="http://schemas.microsoft.com/office/drawing/2014/main" id="{B5244C41-454C-47D8-A6A9-C17EC2A3663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18">
                <a:extLst>
                  <a:ext uri="{FF2B5EF4-FFF2-40B4-BE49-F238E27FC236}">
                    <a16:creationId xmlns:a16="http://schemas.microsoft.com/office/drawing/2014/main" id="{8FA883B8-99FB-4540-B573-F0674BFB1C2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19">
                <a:extLst>
                  <a:ext uri="{FF2B5EF4-FFF2-40B4-BE49-F238E27FC236}">
                    <a16:creationId xmlns:a16="http://schemas.microsoft.com/office/drawing/2014/main" id="{F1178B7C-5A00-4E5B-9010-B1477621E04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0">
                <a:extLst>
                  <a:ext uri="{FF2B5EF4-FFF2-40B4-BE49-F238E27FC236}">
                    <a16:creationId xmlns:a16="http://schemas.microsoft.com/office/drawing/2014/main" id="{E359D5D8-EE2E-4714-A40A-C3A6D91F989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Rectangle 21">
                <a:extLst>
                  <a:ext uri="{FF2B5EF4-FFF2-40B4-BE49-F238E27FC236}">
                    <a16:creationId xmlns:a16="http://schemas.microsoft.com/office/drawing/2014/main" id="{8A89C2E5-F892-4666-85FB-995578FBC73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2">
                <a:extLst>
                  <a:ext uri="{FF2B5EF4-FFF2-40B4-BE49-F238E27FC236}">
                    <a16:creationId xmlns:a16="http://schemas.microsoft.com/office/drawing/2014/main" id="{6DC6174B-0EC3-4A81-A0D1-D10DBB869A5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3">
                <a:extLst>
                  <a:ext uri="{FF2B5EF4-FFF2-40B4-BE49-F238E27FC236}">
                    <a16:creationId xmlns:a16="http://schemas.microsoft.com/office/drawing/2014/main" id="{2CB96070-0553-4F79-984C-8DABB1CD5DB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4">
                <a:extLst>
                  <a:ext uri="{FF2B5EF4-FFF2-40B4-BE49-F238E27FC236}">
                    <a16:creationId xmlns:a16="http://schemas.microsoft.com/office/drawing/2014/main" id="{BA23B6E2-3718-4009-B80E-9279154B191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25">
                <a:extLst>
                  <a:ext uri="{FF2B5EF4-FFF2-40B4-BE49-F238E27FC236}">
                    <a16:creationId xmlns:a16="http://schemas.microsoft.com/office/drawing/2014/main" id="{CAFB32D5-E528-419B-80EE-1475633970A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26">
                <a:extLst>
                  <a:ext uri="{FF2B5EF4-FFF2-40B4-BE49-F238E27FC236}">
                    <a16:creationId xmlns:a16="http://schemas.microsoft.com/office/drawing/2014/main" id="{A68ADD35-4FEA-404D-B2F3-23556E6E8F7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8" name="Freeform 27">
                <a:extLst>
                  <a:ext uri="{FF2B5EF4-FFF2-40B4-BE49-F238E27FC236}">
                    <a16:creationId xmlns:a16="http://schemas.microsoft.com/office/drawing/2014/main" id="{89CF17CA-49E3-4B4A-836A-4FD55C67BEC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9" name="Freeform 28">
                <a:extLst>
                  <a:ext uri="{FF2B5EF4-FFF2-40B4-BE49-F238E27FC236}">
                    <a16:creationId xmlns:a16="http://schemas.microsoft.com/office/drawing/2014/main" id="{AB394F2E-F3E7-4CED-84A9-35C47AB287C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50" name="Freeform 29">
                <a:extLst>
                  <a:ext uri="{FF2B5EF4-FFF2-40B4-BE49-F238E27FC236}">
                    <a16:creationId xmlns:a16="http://schemas.microsoft.com/office/drawing/2014/main" id="{FF816C2F-3999-4A9F-8395-5D68ED33A41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51" name="Freeform 30">
                <a:extLst>
                  <a:ext uri="{FF2B5EF4-FFF2-40B4-BE49-F238E27FC236}">
                    <a16:creationId xmlns:a16="http://schemas.microsoft.com/office/drawing/2014/main" id="{82AD6AC6-71D5-4BD8-9185-D3062968B57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52" name="Freeform 31">
                <a:extLst>
                  <a:ext uri="{FF2B5EF4-FFF2-40B4-BE49-F238E27FC236}">
                    <a16:creationId xmlns:a16="http://schemas.microsoft.com/office/drawing/2014/main" id="{743A50C2-65CF-4F4C-B412-6149A93ACFE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6C0E7A88-FEDF-4C4F-A6B4-F7DDE9DE92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11227597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bg2"/>
                </a:gs>
                <a:gs pos="100000">
                  <a:schemeClr val="tx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6" name="Freeform 32">
                <a:extLst>
                  <a:ext uri="{FF2B5EF4-FFF2-40B4-BE49-F238E27FC236}">
                    <a16:creationId xmlns:a16="http://schemas.microsoft.com/office/drawing/2014/main" id="{AE94B3EE-D5C0-4BDE-B6AA-7599F0486EA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3">
                <a:extLst>
                  <a:ext uri="{FF2B5EF4-FFF2-40B4-BE49-F238E27FC236}">
                    <a16:creationId xmlns:a16="http://schemas.microsoft.com/office/drawing/2014/main" id="{5EF110E8-C00D-454E-8F3A-ECF2D356676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4">
                <a:extLst>
                  <a:ext uri="{FF2B5EF4-FFF2-40B4-BE49-F238E27FC236}">
                    <a16:creationId xmlns:a16="http://schemas.microsoft.com/office/drawing/2014/main" id="{BFC5F327-6927-4F35-9AF6-C45527BB451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35">
                <a:extLst>
                  <a:ext uri="{FF2B5EF4-FFF2-40B4-BE49-F238E27FC236}">
                    <a16:creationId xmlns:a16="http://schemas.microsoft.com/office/drawing/2014/main" id="{BF2D314D-AEDE-418D-9702-D3CDB98C30F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Freeform 36">
                <a:extLst>
                  <a:ext uri="{FF2B5EF4-FFF2-40B4-BE49-F238E27FC236}">
                    <a16:creationId xmlns:a16="http://schemas.microsoft.com/office/drawing/2014/main" id="{64FD07F8-3CA6-4209-9A9E-30609FE9A36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1" name="Freeform 37">
                <a:extLst>
                  <a:ext uri="{FF2B5EF4-FFF2-40B4-BE49-F238E27FC236}">
                    <a16:creationId xmlns:a16="http://schemas.microsoft.com/office/drawing/2014/main" id="{AB0AE24D-CD49-4B57-82E0-780F62AE4FD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38">
                <a:extLst>
                  <a:ext uri="{FF2B5EF4-FFF2-40B4-BE49-F238E27FC236}">
                    <a16:creationId xmlns:a16="http://schemas.microsoft.com/office/drawing/2014/main" id="{66803AF8-6368-45E6-A0B7-C0C4CFFEEB5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39">
                <a:extLst>
                  <a:ext uri="{FF2B5EF4-FFF2-40B4-BE49-F238E27FC236}">
                    <a16:creationId xmlns:a16="http://schemas.microsoft.com/office/drawing/2014/main" id="{B4761E05-2792-472B-A814-9616151CF30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40">
                <a:extLst>
                  <a:ext uri="{FF2B5EF4-FFF2-40B4-BE49-F238E27FC236}">
                    <a16:creationId xmlns:a16="http://schemas.microsoft.com/office/drawing/2014/main" id="{40B6A261-9427-4E70-9564-048AD009BD8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Rectangle 41">
                <a:extLst>
                  <a:ext uri="{FF2B5EF4-FFF2-40B4-BE49-F238E27FC236}">
                    <a16:creationId xmlns:a16="http://schemas.microsoft.com/office/drawing/2014/main" id="{68BFDFBE-2286-4123-9436-E1DF84AF494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pic>
        <p:nvPicPr>
          <p:cNvPr id="54" name="Picture 2">
            <a:extLst>
              <a:ext uri="{FF2B5EF4-FFF2-40B4-BE49-F238E27FC236}">
                <a16:creationId xmlns:a16="http://schemas.microsoft.com/office/drawing/2014/main" id="{5B3DE270-418F-47A7-B311-C4D876041D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:p14="http://schemas.microsoft.com/office/powerpoint/2010/main" xmlns:a16="http://schemas.microsoft.com/office/drawing/2014/main" xmlns="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C17E7BCB-C3A7-44D9-86DD-E702501B0D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36041" y="618518"/>
            <a:ext cx="3281003" cy="573694"/>
          </a:xfrm>
        </p:spPr>
        <p:txBody>
          <a:bodyPr anchor="b">
            <a:normAutofit/>
          </a:bodyPr>
          <a:lstStyle/>
          <a:p>
            <a:r>
              <a:rPr lang="de-DE" sz="2800" dirty="0" err="1">
                <a:solidFill>
                  <a:srgbClr val="FFFFFF"/>
                </a:solidFill>
              </a:rPr>
              <a:t>Comulative</a:t>
            </a:r>
            <a:r>
              <a:rPr lang="de-DE" sz="2800" dirty="0">
                <a:solidFill>
                  <a:srgbClr val="FFFFFF"/>
                </a:solidFill>
              </a:rPr>
              <a:t> Flow </a:t>
            </a:r>
          </a:p>
        </p:txBody>
      </p:sp>
      <p:sp useBgFill="1">
        <p:nvSpPr>
          <p:cNvPr id="56" name="Round Diagonal Corner Rectangle 11">
            <a:extLst>
              <a:ext uri="{FF2B5EF4-FFF2-40B4-BE49-F238E27FC236}">
                <a16:creationId xmlns:a16="http://schemas.microsoft.com/office/drawing/2014/main" id="{A1351C6B-7343-451F-AB4A-1CE294A4E9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98949" y="808057"/>
            <a:ext cx="6752461" cy="5234394"/>
          </a:xfrm>
          <a:prstGeom prst="round2DiagRect">
            <a:avLst>
              <a:gd name="adj1" fmla="val 741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Inhaltsplatzhalter 3">
            <a:extLst>
              <a:ext uri="{FF2B5EF4-FFF2-40B4-BE49-F238E27FC236}">
                <a16:creationId xmlns:a16="http://schemas.microsoft.com/office/drawing/2014/main" id="{0153E0FC-84FA-411C-A8A2-8EE10FAF66C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18988" y="2028062"/>
            <a:ext cx="6112382" cy="2796414"/>
          </a:xfrm>
          <a:prstGeom prst="rect">
            <a:avLst/>
          </a:prstGeom>
        </p:spPr>
      </p:pic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0E766AF3-764D-4B9C-84CC-4E5955A336B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36041" y="2249487"/>
            <a:ext cx="3281004" cy="3541714"/>
          </a:xfrm>
        </p:spPr>
        <p:txBody>
          <a:bodyPr>
            <a:normAutofit/>
          </a:bodyPr>
          <a:lstStyle/>
          <a:p>
            <a:endParaRPr lang="en-US" sz="180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6797924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036DFE7-5C4D-4933-A979-130B192F6C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</p:spPr>
        <p:txBody>
          <a:bodyPr>
            <a:normAutofit/>
          </a:bodyPr>
          <a:lstStyle/>
          <a:p>
            <a:r>
              <a:rPr lang="de-DE"/>
              <a:t>RUP</a:t>
            </a:r>
            <a:endParaRPr lang="de-DE" dirty="0"/>
          </a:p>
        </p:txBody>
      </p:sp>
      <p:graphicFrame>
        <p:nvGraphicFramePr>
          <p:cNvPr id="5" name="Inhaltsplatzhalter 2">
            <a:extLst>
              <a:ext uri="{FF2B5EF4-FFF2-40B4-BE49-F238E27FC236}">
                <a16:creationId xmlns:a16="http://schemas.microsoft.com/office/drawing/2014/main" id="{B74CF7D4-6CFE-4625-8D97-3A2D4098BFD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744502873"/>
              </p:ext>
            </p:extLst>
          </p:nvPr>
        </p:nvGraphicFramePr>
        <p:xfrm>
          <a:off x="1141413" y="1828800"/>
          <a:ext cx="9980912" cy="407166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15650316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0E64F55-07A1-4CC0-92D1-81901696C0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APP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AF3C884-AEF3-409F-8C7A-A40D7A7E1FC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Architektur</a:t>
            </a:r>
          </a:p>
          <a:p>
            <a:r>
              <a:rPr lang="de-DE" dirty="0" err="1"/>
              <a:t>UseCases</a:t>
            </a:r>
            <a:endParaRPr lang="de-DE" dirty="0"/>
          </a:p>
          <a:p>
            <a:r>
              <a:rPr lang="de-DE" dirty="0"/>
              <a:t>Klassendiagramm</a:t>
            </a:r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00329321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8" name="Rectangle 10">
            <a:extLst>
              <a:ext uri="{FF2B5EF4-FFF2-40B4-BE49-F238E27FC236}">
                <a16:creationId xmlns:a16="http://schemas.microsoft.com/office/drawing/2014/main" id="{C2E4E997-8672-4FFD-B8EC-9932A8E471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9" name="Picture 2">
            <a:extLst>
              <a:ext uri="{FF2B5EF4-FFF2-40B4-BE49-F238E27FC236}">
                <a16:creationId xmlns:a16="http://schemas.microsoft.com/office/drawing/2014/main" id="{FE6BA9E6-1D9E-4D30-B528-D49FA1342E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6="http://schemas.microsoft.com/office/drawing/2014/main" xmlns:p14="http://schemas.microsoft.com/office/powerpoint/2010/main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10F4DC58-CD55-454F-A4BD-BFA7D69E6D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2" y="618518"/>
            <a:ext cx="4579937" cy="1478570"/>
          </a:xfrm>
        </p:spPr>
        <p:txBody>
          <a:bodyPr>
            <a:normAutofit/>
          </a:bodyPr>
          <a:lstStyle/>
          <a:p>
            <a:r>
              <a:rPr lang="de-DE" sz="3200" dirty="0"/>
              <a:t>Architektur - Überblick</a:t>
            </a:r>
          </a:p>
        </p:txBody>
      </p:sp>
      <p:sp>
        <p:nvSpPr>
          <p:cNvPr id="50" name="Content Placeholder 7">
            <a:extLst>
              <a:ext uri="{FF2B5EF4-FFF2-40B4-BE49-F238E27FC236}">
                <a16:creationId xmlns:a16="http://schemas.microsoft.com/office/drawing/2014/main" id="{BAE61AE1-13B4-48E5-AC4A-B555D7906F5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2249487"/>
            <a:ext cx="4459287" cy="3965046"/>
          </a:xfrm>
        </p:spPr>
        <p:txBody>
          <a:bodyPr>
            <a:normAutofit/>
          </a:bodyPr>
          <a:lstStyle/>
          <a:p>
            <a:endParaRPr lang="en-US" sz="2000" dirty="0"/>
          </a:p>
        </p:txBody>
      </p:sp>
      <p:pic>
        <p:nvPicPr>
          <p:cNvPr id="4" name="Inhaltsplatzhalter 4">
            <a:extLst>
              <a:ext uri="{FF2B5EF4-FFF2-40B4-BE49-F238E27FC236}">
                <a16:creationId xmlns:a16="http://schemas.microsoft.com/office/drawing/2014/main" id="{7E2B8EA5-2D81-4441-B2A8-16B7D62DC7E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58750" y="1990726"/>
            <a:ext cx="7868170" cy="4156170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</p:pic>
      <p:grpSp>
        <p:nvGrpSpPr>
          <p:cNvPr id="51" name="Group 14">
            <a:extLst>
              <a:ext uri="{FF2B5EF4-FFF2-40B4-BE49-F238E27FC236}">
                <a16:creationId xmlns:a16="http://schemas.microsoft.com/office/drawing/2014/main" id="{453E4DEE-E996-40F8-8635-0FF43D7348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20788" cy="6858001"/>
            <a:chOff x="-14288" y="0"/>
            <a:chExt cx="1220788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6" name="Rectangle 5">
              <a:extLst>
                <a:ext uri="{FF2B5EF4-FFF2-40B4-BE49-F238E27FC236}">
                  <a16:creationId xmlns:a16="http://schemas.microsoft.com/office/drawing/2014/main" id="{08BD1D3E-43CE-49EB-A424-0738950C64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2" name="Freeform 6">
              <a:extLst>
                <a:ext uri="{FF2B5EF4-FFF2-40B4-BE49-F238E27FC236}">
                  <a16:creationId xmlns:a16="http://schemas.microsoft.com/office/drawing/2014/main" id="{E9182037-E3FA-489A-95D5-29E4248420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7">
              <a:extLst>
                <a:ext uri="{FF2B5EF4-FFF2-40B4-BE49-F238E27FC236}">
                  <a16:creationId xmlns:a16="http://schemas.microsoft.com/office/drawing/2014/main" id="{E8864E76-AD7F-4BEE-B3F6-A78FA42AEF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3" name="Freeform 8">
              <a:extLst>
                <a:ext uri="{FF2B5EF4-FFF2-40B4-BE49-F238E27FC236}">
                  <a16:creationId xmlns:a16="http://schemas.microsoft.com/office/drawing/2014/main" id="{8AD071B3-046D-4479-91FE-01E9AD7C8A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9">
              <a:extLst>
                <a:ext uri="{FF2B5EF4-FFF2-40B4-BE49-F238E27FC236}">
                  <a16:creationId xmlns:a16="http://schemas.microsoft.com/office/drawing/2014/main" id="{91D776F5-E902-4A4D-A75D-A46E063C9F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0">
              <a:extLst>
                <a:ext uri="{FF2B5EF4-FFF2-40B4-BE49-F238E27FC236}">
                  <a16:creationId xmlns:a16="http://schemas.microsoft.com/office/drawing/2014/main" id="{EBED8F24-A998-4952-AB68-E2074F0746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1">
              <a:extLst>
                <a:ext uri="{FF2B5EF4-FFF2-40B4-BE49-F238E27FC236}">
                  <a16:creationId xmlns:a16="http://schemas.microsoft.com/office/drawing/2014/main" id="{74D7A646-8CDC-49B3-9C44-3EF38DB426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2">
              <a:extLst>
                <a:ext uri="{FF2B5EF4-FFF2-40B4-BE49-F238E27FC236}">
                  <a16:creationId xmlns:a16="http://schemas.microsoft.com/office/drawing/2014/main" id="{D4E99D14-E4F4-419B-9AAF-8D1CEAB28A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3">
              <a:extLst>
                <a:ext uri="{FF2B5EF4-FFF2-40B4-BE49-F238E27FC236}">
                  <a16:creationId xmlns:a16="http://schemas.microsoft.com/office/drawing/2014/main" id="{377E106C-5445-4A52-9F7E-DA17387442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4">
              <a:extLst>
                <a:ext uri="{FF2B5EF4-FFF2-40B4-BE49-F238E27FC236}">
                  <a16:creationId xmlns:a16="http://schemas.microsoft.com/office/drawing/2014/main" id="{752BFE96-D378-4BAE-A64B-F851A34C47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5">
              <a:extLst>
                <a:ext uri="{FF2B5EF4-FFF2-40B4-BE49-F238E27FC236}">
                  <a16:creationId xmlns:a16="http://schemas.microsoft.com/office/drawing/2014/main" id="{B88FFB19-5A5E-4078-B467-9D4ABD21BD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Line 16">
              <a:extLst>
                <a:ext uri="{FF2B5EF4-FFF2-40B4-BE49-F238E27FC236}">
                  <a16:creationId xmlns:a16="http://schemas.microsoft.com/office/drawing/2014/main" id="{11042975-3D19-4728-BCDA-D3F5CD633E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28" name="Freeform 17">
              <a:extLst>
                <a:ext uri="{FF2B5EF4-FFF2-40B4-BE49-F238E27FC236}">
                  <a16:creationId xmlns:a16="http://schemas.microsoft.com/office/drawing/2014/main" id="{A28972BD-D2E1-4DCA-A907-2E3B6F6066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18">
              <a:extLst>
                <a:ext uri="{FF2B5EF4-FFF2-40B4-BE49-F238E27FC236}">
                  <a16:creationId xmlns:a16="http://schemas.microsoft.com/office/drawing/2014/main" id="{1C806824-5C2D-4747-B038-69EE4074B3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19">
              <a:extLst>
                <a:ext uri="{FF2B5EF4-FFF2-40B4-BE49-F238E27FC236}">
                  <a16:creationId xmlns:a16="http://schemas.microsoft.com/office/drawing/2014/main" id="{3B33F710-16D7-4F48-BFCA-66C9CA2352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0">
              <a:extLst>
                <a:ext uri="{FF2B5EF4-FFF2-40B4-BE49-F238E27FC236}">
                  <a16:creationId xmlns:a16="http://schemas.microsoft.com/office/drawing/2014/main" id="{6C8C8ED4-90FA-4E97-AAF0-D5D51E6A93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Rectangle 21">
              <a:extLst>
                <a:ext uri="{FF2B5EF4-FFF2-40B4-BE49-F238E27FC236}">
                  <a16:creationId xmlns:a16="http://schemas.microsoft.com/office/drawing/2014/main" id="{6C5EB9C1-B25F-4172-8A96-5950ECC828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33" name="Freeform 22">
              <a:extLst>
                <a:ext uri="{FF2B5EF4-FFF2-40B4-BE49-F238E27FC236}">
                  <a16:creationId xmlns:a16="http://schemas.microsoft.com/office/drawing/2014/main" id="{097E6E8A-9373-4655-882B-21715CCE97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3">
              <a:extLst>
                <a:ext uri="{FF2B5EF4-FFF2-40B4-BE49-F238E27FC236}">
                  <a16:creationId xmlns:a16="http://schemas.microsoft.com/office/drawing/2014/main" id="{EB8CC766-1206-4372-ACAF-8230AF4D54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4">
              <a:extLst>
                <a:ext uri="{FF2B5EF4-FFF2-40B4-BE49-F238E27FC236}">
                  <a16:creationId xmlns:a16="http://schemas.microsoft.com/office/drawing/2014/main" id="{1C8E2511-2489-47B2-9C19-C410910DD9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5">
              <a:extLst>
                <a:ext uri="{FF2B5EF4-FFF2-40B4-BE49-F238E27FC236}">
                  <a16:creationId xmlns:a16="http://schemas.microsoft.com/office/drawing/2014/main" id="{D7820196-0A47-47EF-832C-A688E8977D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26">
              <a:extLst>
                <a:ext uri="{FF2B5EF4-FFF2-40B4-BE49-F238E27FC236}">
                  <a16:creationId xmlns:a16="http://schemas.microsoft.com/office/drawing/2014/main" id="{4982E0BF-34AE-48A3-AD6B-E0F3CD05DB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27">
              <a:extLst>
                <a:ext uri="{FF2B5EF4-FFF2-40B4-BE49-F238E27FC236}">
                  <a16:creationId xmlns:a16="http://schemas.microsoft.com/office/drawing/2014/main" id="{CD34643B-9DF2-4310-8868-48252C3393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28">
              <a:extLst>
                <a:ext uri="{FF2B5EF4-FFF2-40B4-BE49-F238E27FC236}">
                  <a16:creationId xmlns:a16="http://schemas.microsoft.com/office/drawing/2014/main" id="{4E020C4E-AF64-44A8-B830-779541D8D5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Freeform 29">
              <a:extLst>
                <a:ext uri="{FF2B5EF4-FFF2-40B4-BE49-F238E27FC236}">
                  <a16:creationId xmlns:a16="http://schemas.microsoft.com/office/drawing/2014/main" id="{D97BC3D3-B1B3-4825-9169-BBEF1DBCF0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1" name="Freeform 30">
              <a:extLst>
                <a:ext uri="{FF2B5EF4-FFF2-40B4-BE49-F238E27FC236}">
                  <a16:creationId xmlns:a16="http://schemas.microsoft.com/office/drawing/2014/main" id="{A750DC4F-1DAF-470E-98C6-6C68DEB933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1">
              <a:extLst>
                <a:ext uri="{FF2B5EF4-FFF2-40B4-BE49-F238E27FC236}">
                  <a16:creationId xmlns:a16="http://schemas.microsoft.com/office/drawing/2014/main" id="{2F99594A-5BBD-4E10-A818-8BE52B7D95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</p:spTree>
    <p:extLst>
      <p:ext uri="{BB962C8B-B14F-4D97-AF65-F5344CB8AC3E}">
        <p14:creationId xmlns:p14="http://schemas.microsoft.com/office/powerpoint/2010/main" val="196026835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8" name="Picture 2">
            <a:extLst>
              <a:ext uri="{FF2B5EF4-FFF2-40B4-BE49-F238E27FC236}">
                <a16:creationId xmlns:a16="http://schemas.microsoft.com/office/drawing/2014/main" id="{678E285C-BE9E-45B7-A3EE-B9792DAE99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6="http://schemas.microsoft.com/office/drawing/2014/main" xmlns:p14="http://schemas.microsoft.com/office/powerpoint/2010/main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60" name="Group 59">
            <a:extLst>
              <a:ext uri="{FF2B5EF4-FFF2-40B4-BE49-F238E27FC236}">
                <a16:creationId xmlns:a16="http://schemas.microsoft.com/office/drawing/2014/main" id="{AB86F577-8905-4B21-8AF3-C1BB343377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61" name="Rectangle 5">
              <a:extLst>
                <a:ext uri="{FF2B5EF4-FFF2-40B4-BE49-F238E27FC236}">
                  <a16:creationId xmlns:a16="http://schemas.microsoft.com/office/drawing/2014/main" id="{D2F1CFF3-A579-4D24-B5F9-1C71BA6FE5E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62" name="Freeform 6">
              <a:extLst>
                <a:ext uri="{FF2B5EF4-FFF2-40B4-BE49-F238E27FC236}">
                  <a16:creationId xmlns:a16="http://schemas.microsoft.com/office/drawing/2014/main" id="{57601B50-7EB1-43FA-8360-4297BCD7632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7">
              <a:extLst>
                <a:ext uri="{FF2B5EF4-FFF2-40B4-BE49-F238E27FC236}">
                  <a16:creationId xmlns:a16="http://schemas.microsoft.com/office/drawing/2014/main" id="{60BD8B7A-CD01-4638-A2C9-299AC68B9B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Rectangle 8">
              <a:extLst>
                <a:ext uri="{FF2B5EF4-FFF2-40B4-BE49-F238E27FC236}">
                  <a16:creationId xmlns:a16="http://schemas.microsoft.com/office/drawing/2014/main" id="{095B58F9-6C29-48BE-9DA6-3855080521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65" name="Freeform 9">
              <a:extLst>
                <a:ext uri="{FF2B5EF4-FFF2-40B4-BE49-F238E27FC236}">
                  <a16:creationId xmlns:a16="http://schemas.microsoft.com/office/drawing/2014/main" id="{0C84674F-2E8A-4B70-B801-00722CDD58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6" name="Freeform 10">
              <a:extLst>
                <a:ext uri="{FF2B5EF4-FFF2-40B4-BE49-F238E27FC236}">
                  <a16:creationId xmlns:a16="http://schemas.microsoft.com/office/drawing/2014/main" id="{34F320BB-D6A9-45FE-8556-498B763B1E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7" name="Freeform 11">
              <a:extLst>
                <a:ext uri="{FF2B5EF4-FFF2-40B4-BE49-F238E27FC236}">
                  <a16:creationId xmlns:a16="http://schemas.microsoft.com/office/drawing/2014/main" id="{5493D54A-532A-46ED-AF63-A0A54818EF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8" name="Freeform 12">
              <a:extLst>
                <a:ext uri="{FF2B5EF4-FFF2-40B4-BE49-F238E27FC236}">
                  <a16:creationId xmlns:a16="http://schemas.microsoft.com/office/drawing/2014/main" id="{EAF2EDFA-9C0B-44E2-B4BB-312B58BCA8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9" name="Freeform 13">
              <a:extLst>
                <a:ext uri="{FF2B5EF4-FFF2-40B4-BE49-F238E27FC236}">
                  <a16:creationId xmlns:a16="http://schemas.microsoft.com/office/drawing/2014/main" id="{A3641113-CE35-42A4-B605-41BC06BF4F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0" name="Freeform 14">
              <a:extLst>
                <a:ext uri="{FF2B5EF4-FFF2-40B4-BE49-F238E27FC236}">
                  <a16:creationId xmlns:a16="http://schemas.microsoft.com/office/drawing/2014/main" id="{DA2E5B2C-BAC4-4440-9B7E-F38783197AB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1" name="Freeform 15">
              <a:extLst>
                <a:ext uri="{FF2B5EF4-FFF2-40B4-BE49-F238E27FC236}">
                  <a16:creationId xmlns:a16="http://schemas.microsoft.com/office/drawing/2014/main" id="{D8A506DF-2E53-42C9-94BE-B98E32E0578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2" name="Freeform 16">
              <a:extLst>
                <a:ext uri="{FF2B5EF4-FFF2-40B4-BE49-F238E27FC236}">
                  <a16:creationId xmlns:a16="http://schemas.microsoft.com/office/drawing/2014/main" id="{12934FF8-5F70-40BF-BBB6-5EB941FB9BD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3" name="Freeform 17">
              <a:extLst>
                <a:ext uri="{FF2B5EF4-FFF2-40B4-BE49-F238E27FC236}">
                  <a16:creationId xmlns:a16="http://schemas.microsoft.com/office/drawing/2014/main" id="{8EB3FB08-D01D-4E24-BE40-C16269DF62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4" name="Freeform 18">
              <a:extLst>
                <a:ext uri="{FF2B5EF4-FFF2-40B4-BE49-F238E27FC236}">
                  <a16:creationId xmlns:a16="http://schemas.microsoft.com/office/drawing/2014/main" id="{D24E50D7-2753-4169-AD51-C106DA1B7A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5" name="Freeform 19">
              <a:extLst>
                <a:ext uri="{FF2B5EF4-FFF2-40B4-BE49-F238E27FC236}">
                  <a16:creationId xmlns:a16="http://schemas.microsoft.com/office/drawing/2014/main" id="{DF94B7E0-D9B6-4096-94D0-18D3AC0EF6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6" name="Freeform 20">
              <a:extLst>
                <a:ext uri="{FF2B5EF4-FFF2-40B4-BE49-F238E27FC236}">
                  <a16:creationId xmlns:a16="http://schemas.microsoft.com/office/drawing/2014/main" id="{EBC05ADE-BBA2-4387-B005-3196E2E1982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7" name="Freeform 21">
              <a:extLst>
                <a:ext uri="{FF2B5EF4-FFF2-40B4-BE49-F238E27FC236}">
                  <a16:creationId xmlns:a16="http://schemas.microsoft.com/office/drawing/2014/main" id="{BBED1CEE-14D2-442F-AB08-401ABE3EFB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8" name="Freeform 22">
              <a:extLst>
                <a:ext uri="{FF2B5EF4-FFF2-40B4-BE49-F238E27FC236}">
                  <a16:creationId xmlns:a16="http://schemas.microsoft.com/office/drawing/2014/main" id="{4F6574C0-78E8-49EA-84BC-EE9D55707F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9" name="Freeform 23">
              <a:extLst>
                <a:ext uri="{FF2B5EF4-FFF2-40B4-BE49-F238E27FC236}">
                  <a16:creationId xmlns:a16="http://schemas.microsoft.com/office/drawing/2014/main" id="{65BCDB0B-615E-4CA1-AFD5-6B121CB7CEB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0" name="Freeform 24">
              <a:extLst>
                <a:ext uri="{FF2B5EF4-FFF2-40B4-BE49-F238E27FC236}">
                  <a16:creationId xmlns:a16="http://schemas.microsoft.com/office/drawing/2014/main" id="{40627863-B7FC-44D1-9E53-E728FFF675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1" name="Freeform 25">
              <a:extLst>
                <a:ext uri="{FF2B5EF4-FFF2-40B4-BE49-F238E27FC236}">
                  <a16:creationId xmlns:a16="http://schemas.microsoft.com/office/drawing/2014/main" id="{52FD6F8C-3AF1-487E-91F4-6E55146F1F2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2" name="Freeform 26">
              <a:extLst>
                <a:ext uri="{FF2B5EF4-FFF2-40B4-BE49-F238E27FC236}">
                  <a16:creationId xmlns:a16="http://schemas.microsoft.com/office/drawing/2014/main" id="{50323CF3-93CB-4E03-95C0-B180BB87A86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3" name="Freeform 27">
              <a:extLst>
                <a:ext uri="{FF2B5EF4-FFF2-40B4-BE49-F238E27FC236}">
                  <a16:creationId xmlns:a16="http://schemas.microsoft.com/office/drawing/2014/main" id="{EB47D82F-CF1B-47E6-9FA2-F3A9C5F945B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4" name="Freeform 28">
              <a:extLst>
                <a:ext uri="{FF2B5EF4-FFF2-40B4-BE49-F238E27FC236}">
                  <a16:creationId xmlns:a16="http://schemas.microsoft.com/office/drawing/2014/main" id="{0606708F-F2D4-4678-8ED2-39041BC64D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5" name="Freeform 29">
              <a:extLst>
                <a:ext uri="{FF2B5EF4-FFF2-40B4-BE49-F238E27FC236}">
                  <a16:creationId xmlns:a16="http://schemas.microsoft.com/office/drawing/2014/main" id="{D7EB95B4-15E4-433D-B36F-21FF341AD9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6" name="Freeform 30">
              <a:extLst>
                <a:ext uri="{FF2B5EF4-FFF2-40B4-BE49-F238E27FC236}">
                  <a16:creationId xmlns:a16="http://schemas.microsoft.com/office/drawing/2014/main" id="{500A541B-4C75-497C-A489-097ED29964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7" name="Freeform 31">
              <a:extLst>
                <a:ext uri="{FF2B5EF4-FFF2-40B4-BE49-F238E27FC236}">
                  <a16:creationId xmlns:a16="http://schemas.microsoft.com/office/drawing/2014/main" id="{5789326F-12A4-48B8-B0ED-A6A2AE0C277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8" name="Freeform 32">
              <a:extLst>
                <a:ext uri="{FF2B5EF4-FFF2-40B4-BE49-F238E27FC236}">
                  <a16:creationId xmlns:a16="http://schemas.microsoft.com/office/drawing/2014/main" id="{25FA672E-2B65-477F-AA75-6261CE652F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9" name="Rectangle 33">
              <a:extLst>
                <a:ext uri="{FF2B5EF4-FFF2-40B4-BE49-F238E27FC236}">
                  <a16:creationId xmlns:a16="http://schemas.microsoft.com/office/drawing/2014/main" id="{BB09AF8D-E68B-499C-B9F5-2F365813D3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90" name="Freeform 34">
              <a:extLst>
                <a:ext uri="{FF2B5EF4-FFF2-40B4-BE49-F238E27FC236}">
                  <a16:creationId xmlns:a16="http://schemas.microsoft.com/office/drawing/2014/main" id="{7991AEAD-B5F3-47BA-9F1B-86C16A84AD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1" name="Freeform 35">
              <a:extLst>
                <a:ext uri="{FF2B5EF4-FFF2-40B4-BE49-F238E27FC236}">
                  <a16:creationId xmlns:a16="http://schemas.microsoft.com/office/drawing/2014/main" id="{19A85F58-4C3A-4388-B55C-2329EEAECF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2" name="Freeform 36">
              <a:extLst>
                <a:ext uri="{FF2B5EF4-FFF2-40B4-BE49-F238E27FC236}">
                  <a16:creationId xmlns:a16="http://schemas.microsoft.com/office/drawing/2014/main" id="{05652F38-94D9-41B7-A699-7E8F0C78D8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3" name="Freeform 37">
              <a:extLst>
                <a:ext uri="{FF2B5EF4-FFF2-40B4-BE49-F238E27FC236}">
                  <a16:creationId xmlns:a16="http://schemas.microsoft.com/office/drawing/2014/main" id="{3C043852-C250-4518-BB89-C91A349171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4" name="Freeform 38">
              <a:extLst>
                <a:ext uri="{FF2B5EF4-FFF2-40B4-BE49-F238E27FC236}">
                  <a16:creationId xmlns:a16="http://schemas.microsoft.com/office/drawing/2014/main" id="{0CAB9A07-ECF2-416C-8528-F75DACB138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5" name="Freeform 39">
              <a:extLst>
                <a:ext uri="{FF2B5EF4-FFF2-40B4-BE49-F238E27FC236}">
                  <a16:creationId xmlns:a16="http://schemas.microsoft.com/office/drawing/2014/main" id="{904A314C-A829-4AA6-92E2-529BCCF95C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6" name="Freeform 40">
              <a:extLst>
                <a:ext uri="{FF2B5EF4-FFF2-40B4-BE49-F238E27FC236}">
                  <a16:creationId xmlns:a16="http://schemas.microsoft.com/office/drawing/2014/main" id="{244EE6BA-4569-43ED-9E2E-1FB66201B7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7" name="Freeform 41">
              <a:extLst>
                <a:ext uri="{FF2B5EF4-FFF2-40B4-BE49-F238E27FC236}">
                  <a16:creationId xmlns:a16="http://schemas.microsoft.com/office/drawing/2014/main" id="{BEB8252E-FB2A-4BB5-BEC6-CA10FF6F7C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8" name="Freeform 42">
              <a:extLst>
                <a:ext uri="{FF2B5EF4-FFF2-40B4-BE49-F238E27FC236}">
                  <a16:creationId xmlns:a16="http://schemas.microsoft.com/office/drawing/2014/main" id="{91414711-C3A4-4E96-854A-DDDEB2F2E3E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9" name="Freeform 43">
              <a:extLst>
                <a:ext uri="{FF2B5EF4-FFF2-40B4-BE49-F238E27FC236}">
                  <a16:creationId xmlns:a16="http://schemas.microsoft.com/office/drawing/2014/main" id="{86815BA8-3055-4B42-98C3-4202FD92E0D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0" name="Freeform 44">
              <a:extLst>
                <a:ext uri="{FF2B5EF4-FFF2-40B4-BE49-F238E27FC236}">
                  <a16:creationId xmlns:a16="http://schemas.microsoft.com/office/drawing/2014/main" id="{44457813-E991-44AE-9A83-B7488D1F362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1" name="Rectangle 45">
              <a:extLst>
                <a:ext uri="{FF2B5EF4-FFF2-40B4-BE49-F238E27FC236}">
                  <a16:creationId xmlns:a16="http://schemas.microsoft.com/office/drawing/2014/main" id="{8CE1CF47-A73F-4560-8835-AE1DC51E5C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02" name="Freeform 46">
              <a:extLst>
                <a:ext uri="{FF2B5EF4-FFF2-40B4-BE49-F238E27FC236}">
                  <a16:creationId xmlns:a16="http://schemas.microsoft.com/office/drawing/2014/main" id="{C2A935E4-AACC-4CB9-995E-D286178873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3" name="Freeform 47">
              <a:extLst>
                <a:ext uri="{FF2B5EF4-FFF2-40B4-BE49-F238E27FC236}">
                  <a16:creationId xmlns:a16="http://schemas.microsoft.com/office/drawing/2014/main" id="{93B5B778-8ACB-4004-932D-BD95997BAE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4" name="Freeform 48">
              <a:extLst>
                <a:ext uri="{FF2B5EF4-FFF2-40B4-BE49-F238E27FC236}">
                  <a16:creationId xmlns:a16="http://schemas.microsoft.com/office/drawing/2014/main" id="{1434AF34-0919-40AD-84B1-446D4FF2D6D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5" name="Freeform 49">
              <a:extLst>
                <a:ext uri="{FF2B5EF4-FFF2-40B4-BE49-F238E27FC236}">
                  <a16:creationId xmlns:a16="http://schemas.microsoft.com/office/drawing/2014/main" id="{29546CF3-6DDD-4073-AB7F-C6E722257A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6" name="Freeform 50">
              <a:extLst>
                <a:ext uri="{FF2B5EF4-FFF2-40B4-BE49-F238E27FC236}">
                  <a16:creationId xmlns:a16="http://schemas.microsoft.com/office/drawing/2014/main" id="{289D46AB-128A-477F-B6C9-F40F115D6C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7" name="Freeform 51">
              <a:extLst>
                <a:ext uri="{FF2B5EF4-FFF2-40B4-BE49-F238E27FC236}">
                  <a16:creationId xmlns:a16="http://schemas.microsoft.com/office/drawing/2014/main" id="{A7DA7E67-3368-44AD-AACD-EB64AE34870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8" name="Freeform 52">
              <a:extLst>
                <a:ext uri="{FF2B5EF4-FFF2-40B4-BE49-F238E27FC236}">
                  <a16:creationId xmlns:a16="http://schemas.microsoft.com/office/drawing/2014/main" id="{78BB1152-AB85-4AD8-BBA1-07CEA1F5081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9" name="Freeform 53">
              <a:extLst>
                <a:ext uri="{FF2B5EF4-FFF2-40B4-BE49-F238E27FC236}">
                  <a16:creationId xmlns:a16="http://schemas.microsoft.com/office/drawing/2014/main" id="{A982E7F2-DD68-4093-B9C5-3E42B475AB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0" name="Freeform 54">
              <a:extLst>
                <a:ext uri="{FF2B5EF4-FFF2-40B4-BE49-F238E27FC236}">
                  <a16:creationId xmlns:a16="http://schemas.microsoft.com/office/drawing/2014/main" id="{A682E224-4CD6-420B-897A-B23D50B82ED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1" name="Freeform 55">
              <a:extLst>
                <a:ext uri="{FF2B5EF4-FFF2-40B4-BE49-F238E27FC236}">
                  <a16:creationId xmlns:a16="http://schemas.microsoft.com/office/drawing/2014/main" id="{31B90F10-06CD-480E-8D35-6E0FFFB894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2" name="Freeform 56">
              <a:extLst>
                <a:ext uri="{FF2B5EF4-FFF2-40B4-BE49-F238E27FC236}">
                  <a16:creationId xmlns:a16="http://schemas.microsoft.com/office/drawing/2014/main" id="{7BC977DB-69B0-4D8D-B77C-E1127EC417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3" name="Freeform 57">
              <a:extLst>
                <a:ext uri="{FF2B5EF4-FFF2-40B4-BE49-F238E27FC236}">
                  <a16:creationId xmlns:a16="http://schemas.microsoft.com/office/drawing/2014/main" id="{24127454-3FCB-41D6-ACFB-81D7E05A79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4" name="Freeform 58">
              <a:extLst>
                <a:ext uri="{FF2B5EF4-FFF2-40B4-BE49-F238E27FC236}">
                  <a16:creationId xmlns:a16="http://schemas.microsoft.com/office/drawing/2014/main" id="{7AA80D42-B8A8-475B-ADBF-99719CE9FE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116" name="Rectangle 115">
            <a:extLst>
              <a:ext uri="{FF2B5EF4-FFF2-40B4-BE49-F238E27FC236}">
                <a16:creationId xmlns:a16="http://schemas.microsoft.com/office/drawing/2014/main" id="{81B1BC20-CC70-4C30-B9BE-C23E121CA6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8" name="Picture 2">
            <a:extLst>
              <a:ext uri="{FF2B5EF4-FFF2-40B4-BE49-F238E27FC236}">
                <a16:creationId xmlns:a16="http://schemas.microsoft.com/office/drawing/2014/main" id="{BED7CCD5-D3A4-4162-9CC4-03DF5AB89D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" y="-3747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6="http://schemas.microsoft.com/office/drawing/2014/main" xmlns:p14="http://schemas.microsoft.com/office/powerpoint/2010/main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20" name="Group 119">
            <a:extLst>
              <a:ext uri="{FF2B5EF4-FFF2-40B4-BE49-F238E27FC236}">
                <a16:creationId xmlns:a16="http://schemas.microsoft.com/office/drawing/2014/main" id="{D5E95061-A9DC-4C67-BCAF-F560690997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bg2"/>
              </a:gs>
              <a:gs pos="100000">
                <a:schemeClr val="tx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1" name="Rectangle 5">
              <a:extLst>
                <a:ext uri="{FF2B5EF4-FFF2-40B4-BE49-F238E27FC236}">
                  <a16:creationId xmlns:a16="http://schemas.microsoft.com/office/drawing/2014/main" id="{92D4D96C-8395-4198-90A3-2363570D4D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22" name="Freeform 6">
              <a:extLst>
                <a:ext uri="{FF2B5EF4-FFF2-40B4-BE49-F238E27FC236}">
                  <a16:creationId xmlns:a16="http://schemas.microsoft.com/office/drawing/2014/main" id="{EF229BAE-A3AA-4095-A3F8-65181A7130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3" name="Freeform 7">
              <a:extLst>
                <a:ext uri="{FF2B5EF4-FFF2-40B4-BE49-F238E27FC236}">
                  <a16:creationId xmlns:a16="http://schemas.microsoft.com/office/drawing/2014/main" id="{C71621C3-B057-4E50-808A-EF718590D2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4" name="Rectangle 8">
              <a:extLst>
                <a:ext uri="{FF2B5EF4-FFF2-40B4-BE49-F238E27FC236}">
                  <a16:creationId xmlns:a16="http://schemas.microsoft.com/office/drawing/2014/main" id="{37D3BCDA-C38C-4B10-A653-0210E859787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25" name="Freeform 9">
              <a:extLst>
                <a:ext uri="{FF2B5EF4-FFF2-40B4-BE49-F238E27FC236}">
                  <a16:creationId xmlns:a16="http://schemas.microsoft.com/office/drawing/2014/main" id="{CE4DC5B4-793A-4E8B-A3F7-53EB548F45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6" name="Freeform 10">
              <a:extLst>
                <a:ext uri="{FF2B5EF4-FFF2-40B4-BE49-F238E27FC236}">
                  <a16:creationId xmlns:a16="http://schemas.microsoft.com/office/drawing/2014/main" id="{2664DA82-4469-42CC-93F4-662128EC65A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7" name="Freeform 11">
              <a:extLst>
                <a:ext uri="{FF2B5EF4-FFF2-40B4-BE49-F238E27FC236}">
                  <a16:creationId xmlns:a16="http://schemas.microsoft.com/office/drawing/2014/main" id="{ED439A82-9407-4694-886D-7447BDFFD9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8" name="Freeform 12">
              <a:extLst>
                <a:ext uri="{FF2B5EF4-FFF2-40B4-BE49-F238E27FC236}">
                  <a16:creationId xmlns:a16="http://schemas.microsoft.com/office/drawing/2014/main" id="{C35292A7-2459-4132-8FE8-54BF071CCE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9" name="Freeform 13">
              <a:extLst>
                <a:ext uri="{FF2B5EF4-FFF2-40B4-BE49-F238E27FC236}">
                  <a16:creationId xmlns:a16="http://schemas.microsoft.com/office/drawing/2014/main" id="{8A55D4A9-1B6E-409D-BF10-201C8A8292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0" name="Freeform 14">
              <a:extLst>
                <a:ext uri="{FF2B5EF4-FFF2-40B4-BE49-F238E27FC236}">
                  <a16:creationId xmlns:a16="http://schemas.microsoft.com/office/drawing/2014/main" id="{FDA8F85E-07E7-45C0-A165-6DB771A53D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1" name="Freeform 15">
              <a:extLst>
                <a:ext uri="{FF2B5EF4-FFF2-40B4-BE49-F238E27FC236}">
                  <a16:creationId xmlns:a16="http://schemas.microsoft.com/office/drawing/2014/main" id="{09508E73-6AA1-460C-97B9-8EF00855A5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2" name="Freeform 16">
              <a:extLst>
                <a:ext uri="{FF2B5EF4-FFF2-40B4-BE49-F238E27FC236}">
                  <a16:creationId xmlns:a16="http://schemas.microsoft.com/office/drawing/2014/main" id="{5913AD99-4A77-44C3-ACDF-8410765B76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3" name="Freeform 17">
              <a:extLst>
                <a:ext uri="{FF2B5EF4-FFF2-40B4-BE49-F238E27FC236}">
                  <a16:creationId xmlns:a16="http://schemas.microsoft.com/office/drawing/2014/main" id="{413BDF5F-2CC6-47A3-B422-38D6E292DCB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4" name="Freeform 18">
              <a:extLst>
                <a:ext uri="{FF2B5EF4-FFF2-40B4-BE49-F238E27FC236}">
                  <a16:creationId xmlns:a16="http://schemas.microsoft.com/office/drawing/2014/main" id="{6F69599A-544F-4B1D-91C3-762B09CF78F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5" name="Freeform 19">
              <a:extLst>
                <a:ext uri="{FF2B5EF4-FFF2-40B4-BE49-F238E27FC236}">
                  <a16:creationId xmlns:a16="http://schemas.microsoft.com/office/drawing/2014/main" id="{DFAE31B2-DF2A-4FD2-B98E-3657F825C96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6" name="Freeform 20">
              <a:extLst>
                <a:ext uri="{FF2B5EF4-FFF2-40B4-BE49-F238E27FC236}">
                  <a16:creationId xmlns:a16="http://schemas.microsoft.com/office/drawing/2014/main" id="{9D7B120D-680C-4AC9-A263-A7DE0F5F1F7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7" name="Freeform 21">
              <a:extLst>
                <a:ext uri="{FF2B5EF4-FFF2-40B4-BE49-F238E27FC236}">
                  <a16:creationId xmlns:a16="http://schemas.microsoft.com/office/drawing/2014/main" id="{DC8A9F99-D409-4E13-8D58-6A34BE714D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8" name="Freeform 22">
              <a:extLst>
                <a:ext uri="{FF2B5EF4-FFF2-40B4-BE49-F238E27FC236}">
                  <a16:creationId xmlns:a16="http://schemas.microsoft.com/office/drawing/2014/main" id="{EB955E41-680C-44AA-B602-C1A69E951E2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9" name="Freeform 23">
              <a:extLst>
                <a:ext uri="{FF2B5EF4-FFF2-40B4-BE49-F238E27FC236}">
                  <a16:creationId xmlns:a16="http://schemas.microsoft.com/office/drawing/2014/main" id="{332ED336-B831-4A24-9181-CC63707A4E1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0" name="Freeform 24">
              <a:extLst>
                <a:ext uri="{FF2B5EF4-FFF2-40B4-BE49-F238E27FC236}">
                  <a16:creationId xmlns:a16="http://schemas.microsoft.com/office/drawing/2014/main" id="{1A8B6B8C-5265-4AD1-9A67-B3CFFF4A9C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1" name="Freeform 25">
              <a:extLst>
                <a:ext uri="{FF2B5EF4-FFF2-40B4-BE49-F238E27FC236}">
                  <a16:creationId xmlns:a16="http://schemas.microsoft.com/office/drawing/2014/main" id="{9E8ED6FD-8796-48CB-98ED-0E729E16BF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2" name="Freeform 26">
              <a:extLst>
                <a:ext uri="{FF2B5EF4-FFF2-40B4-BE49-F238E27FC236}">
                  <a16:creationId xmlns:a16="http://schemas.microsoft.com/office/drawing/2014/main" id="{DE668E67-2522-4B6B-A8BF-C3CD36F891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3" name="Freeform 27">
              <a:extLst>
                <a:ext uri="{FF2B5EF4-FFF2-40B4-BE49-F238E27FC236}">
                  <a16:creationId xmlns:a16="http://schemas.microsoft.com/office/drawing/2014/main" id="{B2474CAA-635F-43E4-AFFF-B24637DC6F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4" name="Freeform 28">
              <a:extLst>
                <a:ext uri="{FF2B5EF4-FFF2-40B4-BE49-F238E27FC236}">
                  <a16:creationId xmlns:a16="http://schemas.microsoft.com/office/drawing/2014/main" id="{1C1B778D-83CB-443C-B463-7EE26603E1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5" name="Freeform 29">
              <a:extLst>
                <a:ext uri="{FF2B5EF4-FFF2-40B4-BE49-F238E27FC236}">
                  <a16:creationId xmlns:a16="http://schemas.microsoft.com/office/drawing/2014/main" id="{654DEAB4-B194-4182-A7BE-E247F19AAE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6" name="Freeform 30">
              <a:extLst>
                <a:ext uri="{FF2B5EF4-FFF2-40B4-BE49-F238E27FC236}">
                  <a16:creationId xmlns:a16="http://schemas.microsoft.com/office/drawing/2014/main" id="{D8E3CE4C-0C48-485B-8EA0-B036FCC333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7" name="Freeform 31">
              <a:extLst>
                <a:ext uri="{FF2B5EF4-FFF2-40B4-BE49-F238E27FC236}">
                  <a16:creationId xmlns:a16="http://schemas.microsoft.com/office/drawing/2014/main" id="{7958BBBD-B721-4DA1-8764-D8188EB706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8" name="Freeform 32">
              <a:extLst>
                <a:ext uri="{FF2B5EF4-FFF2-40B4-BE49-F238E27FC236}">
                  <a16:creationId xmlns:a16="http://schemas.microsoft.com/office/drawing/2014/main" id="{23180B75-7F19-41E5-A4C3-9096FF7D19E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9" name="Rectangle 33">
              <a:extLst>
                <a:ext uri="{FF2B5EF4-FFF2-40B4-BE49-F238E27FC236}">
                  <a16:creationId xmlns:a16="http://schemas.microsoft.com/office/drawing/2014/main" id="{57F706CF-8096-494C-A6E1-5BE7F62306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50" name="Freeform 34">
              <a:extLst>
                <a:ext uri="{FF2B5EF4-FFF2-40B4-BE49-F238E27FC236}">
                  <a16:creationId xmlns:a16="http://schemas.microsoft.com/office/drawing/2014/main" id="{8B4065A5-6701-492B-BE7F-9E00FE6156D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1" name="Freeform 35">
              <a:extLst>
                <a:ext uri="{FF2B5EF4-FFF2-40B4-BE49-F238E27FC236}">
                  <a16:creationId xmlns:a16="http://schemas.microsoft.com/office/drawing/2014/main" id="{66E06571-DDD0-47CB-97CF-FF84324673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2" name="Freeform 36">
              <a:extLst>
                <a:ext uri="{FF2B5EF4-FFF2-40B4-BE49-F238E27FC236}">
                  <a16:creationId xmlns:a16="http://schemas.microsoft.com/office/drawing/2014/main" id="{50F0D75F-DE36-46A5-8FEB-00CF9D01A55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3" name="Freeform 37">
              <a:extLst>
                <a:ext uri="{FF2B5EF4-FFF2-40B4-BE49-F238E27FC236}">
                  <a16:creationId xmlns:a16="http://schemas.microsoft.com/office/drawing/2014/main" id="{C7AF11B9-2298-41D7-9878-99E19E8274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4" name="Freeform 38">
              <a:extLst>
                <a:ext uri="{FF2B5EF4-FFF2-40B4-BE49-F238E27FC236}">
                  <a16:creationId xmlns:a16="http://schemas.microsoft.com/office/drawing/2014/main" id="{7B43B683-4229-4623-A504-56FE6CCB55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5" name="Freeform 39">
              <a:extLst>
                <a:ext uri="{FF2B5EF4-FFF2-40B4-BE49-F238E27FC236}">
                  <a16:creationId xmlns:a16="http://schemas.microsoft.com/office/drawing/2014/main" id="{7B4CC276-9BB9-4394-A369-F7DB2BD8E8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6" name="Freeform 40">
              <a:extLst>
                <a:ext uri="{FF2B5EF4-FFF2-40B4-BE49-F238E27FC236}">
                  <a16:creationId xmlns:a16="http://schemas.microsoft.com/office/drawing/2014/main" id="{98010162-18EE-455C-AABD-0B715C2BBFD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7" name="Freeform 41">
              <a:extLst>
                <a:ext uri="{FF2B5EF4-FFF2-40B4-BE49-F238E27FC236}">
                  <a16:creationId xmlns:a16="http://schemas.microsoft.com/office/drawing/2014/main" id="{5950D288-22B2-4286-B4FB-D6665C103E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8" name="Freeform 42">
              <a:extLst>
                <a:ext uri="{FF2B5EF4-FFF2-40B4-BE49-F238E27FC236}">
                  <a16:creationId xmlns:a16="http://schemas.microsoft.com/office/drawing/2014/main" id="{E0A686CA-B0EF-4B0C-B69B-E715EA3E54E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9" name="Freeform 43">
              <a:extLst>
                <a:ext uri="{FF2B5EF4-FFF2-40B4-BE49-F238E27FC236}">
                  <a16:creationId xmlns:a16="http://schemas.microsoft.com/office/drawing/2014/main" id="{75D61EE6-C405-433B-AEC8-6241D547207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0" name="Freeform 44">
              <a:extLst>
                <a:ext uri="{FF2B5EF4-FFF2-40B4-BE49-F238E27FC236}">
                  <a16:creationId xmlns:a16="http://schemas.microsoft.com/office/drawing/2014/main" id="{4C718553-7221-4BFF-AFEE-64E166C6A8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1" name="Rectangle 45">
              <a:extLst>
                <a:ext uri="{FF2B5EF4-FFF2-40B4-BE49-F238E27FC236}">
                  <a16:creationId xmlns:a16="http://schemas.microsoft.com/office/drawing/2014/main" id="{9F00A845-A7BB-4253-8C15-0FF3D05980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2" name="Freeform 46">
              <a:extLst>
                <a:ext uri="{FF2B5EF4-FFF2-40B4-BE49-F238E27FC236}">
                  <a16:creationId xmlns:a16="http://schemas.microsoft.com/office/drawing/2014/main" id="{53476DBF-E7E4-46E9-AAF2-8810E14EEC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3" name="Freeform 47">
              <a:extLst>
                <a:ext uri="{FF2B5EF4-FFF2-40B4-BE49-F238E27FC236}">
                  <a16:creationId xmlns:a16="http://schemas.microsoft.com/office/drawing/2014/main" id="{4F608C86-9940-444C-B200-155DF4E02B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4" name="Freeform 48">
              <a:extLst>
                <a:ext uri="{FF2B5EF4-FFF2-40B4-BE49-F238E27FC236}">
                  <a16:creationId xmlns:a16="http://schemas.microsoft.com/office/drawing/2014/main" id="{BB49A08B-2E6F-4B8C-8F61-6869B069BA9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5" name="Freeform 49">
              <a:extLst>
                <a:ext uri="{FF2B5EF4-FFF2-40B4-BE49-F238E27FC236}">
                  <a16:creationId xmlns:a16="http://schemas.microsoft.com/office/drawing/2014/main" id="{03A08195-C526-497F-89D0-566E91704B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6" name="Freeform 50">
              <a:extLst>
                <a:ext uri="{FF2B5EF4-FFF2-40B4-BE49-F238E27FC236}">
                  <a16:creationId xmlns:a16="http://schemas.microsoft.com/office/drawing/2014/main" id="{235FDAAF-2063-40C9-BE1C-7E116C8A30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7" name="Freeform 51">
              <a:extLst>
                <a:ext uri="{FF2B5EF4-FFF2-40B4-BE49-F238E27FC236}">
                  <a16:creationId xmlns:a16="http://schemas.microsoft.com/office/drawing/2014/main" id="{2EAF15FA-570E-412B-992B-CAAB8338448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8" name="Freeform 52">
              <a:extLst>
                <a:ext uri="{FF2B5EF4-FFF2-40B4-BE49-F238E27FC236}">
                  <a16:creationId xmlns:a16="http://schemas.microsoft.com/office/drawing/2014/main" id="{91FCA14D-FA3E-44C1-B8CB-8C8B7304862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9" name="Freeform 53">
              <a:extLst>
                <a:ext uri="{FF2B5EF4-FFF2-40B4-BE49-F238E27FC236}">
                  <a16:creationId xmlns:a16="http://schemas.microsoft.com/office/drawing/2014/main" id="{A889215B-3708-4985-A1D7-42A99B3575C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0" name="Freeform 54">
              <a:extLst>
                <a:ext uri="{FF2B5EF4-FFF2-40B4-BE49-F238E27FC236}">
                  <a16:creationId xmlns:a16="http://schemas.microsoft.com/office/drawing/2014/main" id="{5C58C66E-AFD4-4A37-9646-FF8A511A6C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1" name="Freeform 55">
              <a:extLst>
                <a:ext uri="{FF2B5EF4-FFF2-40B4-BE49-F238E27FC236}">
                  <a16:creationId xmlns:a16="http://schemas.microsoft.com/office/drawing/2014/main" id="{F99DC7ED-E983-4ACA-B702-727C2A5939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2" name="Freeform 56">
              <a:extLst>
                <a:ext uri="{FF2B5EF4-FFF2-40B4-BE49-F238E27FC236}">
                  <a16:creationId xmlns:a16="http://schemas.microsoft.com/office/drawing/2014/main" id="{918FC910-5BDA-49AE-95A5-774012D2D6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3" name="Freeform 57">
              <a:extLst>
                <a:ext uri="{FF2B5EF4-FFF2-40B4-BE49-F238E27FC236}">
                  <a16:creationId xmlns:a16="http://schemas.microsoft.com/office/drawing/2014/main" id="{AA1E286C-EECB-46DC-9505-501CCDD8B8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4" name="Freeform 58">
              <a:extLst>
                <a:ext uri="{FF2B5EF4-FFF2-40B4-BE49-F238E27FC236}">
                  <a16:creationId xmlns:a16="http://schemas.microsoft.com/office/drawing/2014/main" id="{A838D816-F9F3-4AB2-92C6-1F986D0BC0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el 1">
            <a:extLst>
              <a:ext uri="{FF2B5EF4-FFF2-40B4-BE49-F238E27FC236}">
                <a16:creationId xmlns:a16="http://schemas.microsoft.com/office/drawing/2014/main" id="{10F4DC58-CD55-454F-A4BD-BFA7D69E6D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17233" y="4539573"/>
            <a:ext cx="8957534" cy="1182838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400">
                <a:solidFill>
                  <a:srgbClr val="FFFFFF"/>
                </a:solidFill>
              </a:rPr>
              <a:t>Architektur - Klassendiagramm</a:t>
            </a:r>
          </a:p>
        </p:txBody>
      </p:sp>
      <p:sp useBgFill="1">
        <p:nvSpPr>
          <p:cNvPr id="176" name="Round Diagonal Corner Rectangle 6">
            <a:extLst>
              <a:ext uri="{FF2B5EF4-FFF2-40B4-BE49-F238E27FC236}">
                <a16:creationId xmlns:a16="http://schemas.microsoft.com/office/drawing/2014/main" id="{4683B8BC-85C4-41F2-9CD3-B074823B6B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6974" y="639965"/>
            <a:ext cx="10879991" cy="3598548"/>
          </a:xfrm>
          <a:prstGeom prst="round2DiagRect">
            <a:avLst>
              <a:gd name="adj1" fmla="val 9529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2C76B2B7-3E65-4872-9514-72448E608F9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23901" y="1450494"/>
            <a:ext cx="10756274" cy="20705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112682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0F4DC58-CD55-454F-A4BD-BFA7D69E6D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UseCases</a:t>
            </a:r>
            <a:endParaRPr lang="de-DE" dirty="0"/>
          </a:p>
        </p:txBody>
      </p:sp>
      <p:sp>
        <p:nvSpPr>
          <p:cNvPr id="13" name="Textplatzhalter 12">
            <a:extLst>
              <a:ext uri="{FF2B5EF4-FFF2-40B4-BE49-F238E27FC236}">
                <a16:creationId xmlns:a16="http://schemas.microsoft.com/office/drawing/2014/main" id="{6B9A90CB-58A6-45D6-8119-2324E4AF1D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449737"/>
          </a:xfrm>
        </p:spPr>
        <p:txBody>
          <a:bodyPr/>
          <a:lstStyle/>
          <a:p>
            <a:r>
              <a:rPr lang="de-DE" dirty="0"/>
              <a:t>Return </a:t>
            </a:r>
            <a:r>
              <a:rPr lang="de-DE" dirty="0" err="1"/>
              <a:t>to</a:t>
            </a:r>
            <a:r>
              <a:rPr lang="de-DE" dirty="0"/>
              <a:t> Home</a:t>
            </a:r>
          </a:p>
        </p:txBody>
      </p:sp>
      <p:sp>
        <p:nvSpPr>
          <p:cNvPr id="16" name="Textplatzhalter 15">
            <a:extLst>
              <a:ext uri="{FF2B5EF4-FFF2-40B4-BE49-F238E27FC236}">
                <a16:creationId xmlns:a16="http://schemas.microsoft.com/office/drawing/2014/main" id="{D6CEE7D5-FCEF-4997-B26F-7FD9707C5B35}"/>
              </a:ext>
            </a:extLst>
          </p:cNvPr>
          <p:cNvSpPr>
            <a:spLocks noGrp="1"/>
          </p:cNvSpPr>
          <p:nvPr>
            <p:ph type="body" sz="half" idx="15"/>
          </p:nvPr>
        </p:nvSpPr>
        <p:spPr/>
        <p:txBody>
          <a:bodyPr/>
          <a:lstStyle/>
          <a:p>
            <a:r>
              <a:rPr lang="de-DE" sz="1600" dirty="0"/>
              <a:t>Dem Nutzer wird es ermöglicht, von jeder Position zurück auf die Startseite zu gelangen.</a:t>
            </a:r>
          </a:p>
          <a:p>
            <a:endParaRPr lang="de-DE" dirty="0"/>
          </a:p>
        </p:txBody>
      </p:sp>
      <p:sp>
        <p:nvSpPr>
          <p:cNvPr id="14" name="Textplatzhalter 13">
            <a:extLst>
              <a:ext uri="{FF2B5EF4-FFF2-40B4-BE49-F238E27FC236}">
                <a16:creationId xmlns:a16="http://schemas.microsoft.com/office/drawing/2014/main" id="{B682E4E5-483D-4BCD-A21B-A5E893F55F2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446565"/>
          </a:xfrm>
        </p:spPr>
        <p:txBody>
          <a:bodyPr/>
          <a:lstStyle/>
          <a:p>
            <a:r>
              <a:rPr lang="de-DE" dirty="0"/>
              <a:t>Show </a:t>
            </a:r>
            <a:r>
              <a:rPr lang="de-DE" dirty="0" err="1"/>
              <a:t>Diagrams</a:t>
            </a:r>
            <a:endParaRPr lang="de-DE" dirty="0"/>
          </a:p>
        </p:txBody>
      </p:sp>
      <p:sp>
        <p:nvSpPr>
          <p:cNvPr id="17" name="Textplatzhalter 16">
            <a:extLst>
              <a:ext uri="{FF2B5EF4-FFF2-40B4-BE49-F238E27FC236}">
                <a16:creationId xmlns:a16="http://schemas.microsoft.com/office/drawing/2014/main" id="{39DDEBEF-6C1D-4D39-AB2A-F544AD184A27}"/>
              </a:ext>
            </a:extLst>
          </p:cNvPr>
          <p:cNvSpPr>
            <a:spLocks noGrp="1"/>
          </p:cNvSpPr>
          <p:nvPr>
            <p:ph type="body" sz="half" idx="16"/>
          </p:nvPr>
        </p:nvSpPr>
        <p:spPr/>
        <p:txBody>
          <a:bodyPr>
            <a:normAutofit/>
          </a:bodyPr>
          <a:lstStyle/>
          <a:p>
            <a:r>
              <a:rPr lang="de-DE" sz="1600" dirty="0"/>
              <a:t>Der Nutzer kann sich durch drücken des „</a:t>
            </a:r>
            <a:r>
              <a:rPr lang="de-DE" sz="1600" dirty="0" err="1"/>
              <a:t>Diagram</a:t>
            </a:r>
            <a:r>
              <a:rPr lang="de-DE" sz="1600" dirty="0"/>
              <a:t>“ – Button mehrere Diagramme über seinen aktuellen Finanzstatus anzeigen lassen. Dabei werden zum Beispiel Einnahmen und Ausgaben oder zu sparendes Geld berücksichtigtes </a:t>
            </a:r>
          </a:p>
          <a:p>
            <a:endParaRPr lang="de-DE" dirty="0"/>
          </a:p>
        </p:txBody>
      </p:sp>
      <p:sp>
        <p:nvSpPr>
          <p:cNvPr id="15" name="Textplatzhalter 14">
            <a:extLst>
              <a:ext uri="{FF2B5EF4-FFF2-40B4-BE49-F238E27FC236}">
                <a16:creationId xmlns:a16="http://schemas.microsoft.com/office/drawing/2014/main" id="{8830CE90-4EC7-49DE-9170-DAA541B4106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446565"/>
          </a:xfrm>
        </p:spPr>
        <p:txBody>
          <a:bodyPr/>
          <a:lstStyle/>
          <a:p>
            <a:r>
              <a:rPr lang="de-DE" dirty="0" err="1"/>
              <a:t>Get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Settings</a:t>
            </a:r>
          </a:p>
        </p:txBody>
      </p:sp>
      <p:sp>
        <p:nvSpPr>
          <p:cNvPr id="18" name="Textplatzhalter 17">
            <a:extLst>
              <a:ext uri="{FF2B5EF4-FFF2-40B4-BE49-F238E27FC236}">
                <a16:creationId xmlns:a16="http://schemas.microsoft.com/office/drawing/2014/main" id="{FED2B45A-D579-4E74-A0BE-3DF2526073A6}"/>
              </a:ext>
            </a:extLst>
          </p:cNvPr>
          <p:cNvSpPr>
            <a:spLocks noGrp="1"/>
          </p:cNvSpPr>
          <p:nvPr>
            <p:ph type="body" sz="half" idx="17"/>
          </p:nvPr>
        </p:nvSpPr>
        <p:spPr/>
        <p:txBody>
          <a:bodyPr/>
          <a:lstStyle/>
          <a:p>
            <a:r>
              <a:rPr lang="de-DE" sz="1600" dirty="0"/>
              <a:t>Der Nutzer kann die Einstellungen über einen Button auf der Startseite aufrufen</a:t>
            </a:r>
            <a:r>
              <a:rPr lang="de-DE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75619132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8000"/>
                <a:hueMod val="94000"/>
                <a:satMod val="148000"/>
                <a:lumMod val="150000"/>
              </a:schemeClr>
            </a:gs>
            <a:gs pos="100000">
              <a:schemeClr val="bg2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>
            <a:extLst>
              <a:ext uri="{FF2B5EF4-FFF2-40B4-BE49-F238E27FC236}">
                <a16:creationId xmlns:a16="http://schemas.microsoft.com/office/drawing/2014/main" id="{9ACD3AF8-B16E-4174-8C1A-41F683C4AF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6="http://schemas.microsoft.com/office/drawing/2014/main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5" name="Group 8">
            <a:extLst>
              <a:ext uri="{FF2B5EF4-FFF2-40B4-BE49-F238E27FC236}">
                <a16:creationId xmlns:a16="http://schemas.microsoft.com/office/drawing/2014/main" id="{FF5EAD09-B81D-415F-8BCF-73C81AE05F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0" name="Rectangle 5">
              <a:extLst>
                <a:ext uri="{FF2B5EF4-FFF2-40B4-BE49-F238E27FC236}">
                  <a16:creationId xmlns:a16="http://schemas.microsoft.com/office/drawing/2014/main" id="{CFB79010-8ED4-49EF-AFD2-F4D8C80B69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1" name="Freeform 6">
              <a:extLst>
                <a:ext uri="{FF2B5EF4-FFF2-40B4-BE49-F238E27FC236}">
                  <a16:creationId xmlns:a16="http://schemas.microsoft.com/office/drawing/2014/main" id="{4649B869-006E-42B5-9DDC-21049B130E0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" name="Freeform 7">
              <a:extLst>
                <a:ext uri="{FF2B5EF4-FFF2-40B4-BE49-F238E27FC236}">
                  <a16:creationId xmlns:a16="http://schemas.microsoft.com/office/drawing/2014/main" id="{443096BD-333F-48B6-8220-D1F9793E40A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" name="Rectangle 8">
              <a:extLst>
                <a:ext uri="{FF2B5EF4-FFF2-40B4-BE49-F238E27FC236}">
                  <a16:creationId xmlns:a16="http://schemas.microsoft.com/office/drawing/2014/main" id="{1A45BB9A-7E84-4B9B-923A-270A97F852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4" name="Freeform 9">
              <a:extLst>
                <a:ext uri="{FF2B5EF4-FFF2-40B4-BE49-F238E27FC236}">
                  <a16:creationId xmlns:a16="http://schemas.microsoft.com/office/drawing/2014/main" id="{D7D7C768-2F76-4DE2-A807-1B9FFF816C2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Freeform 10">
              <a:extLst>
                <a:ext uri="{FF2B5EF4-FFF2-40B4-BE49-F238E27FC236}">
                  <a16:creationId xmlns:a16="http://schemas.microsoft.com/office/drawing/2014/main" id="{1870B32E-EE42-470E-B543-CA55AEC8CA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" name="Freeform 11">
              <a:extLst>
                <a:ext uri="{FF2B5EF4-FFF2-40B4-BE49-F238E27FC236}">
                  <a16:creationId xmlns:a16="http://schemas.microsoft.com/office/drawing/2014/main" id="{EEF09120-11AA-4DB5-98A8-EC4923002C6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2">
              <a:extLst>
                <a:ext uri="{FF2B5EF4-FFF2-40B4-BE49-F238E27FC236}">
                  <a16:creationId xmlns:a16="http://schemas.microsoft.com/office/drawing/2014/main" id="{39CC463D-589C-461C-A234-0460EB06B88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3">
              <a:extLst>
                <a:ext uri="{FF2B5EF4-FFF2-40B4-BE49-F238E27FC236}">
                  <a16:creationId xmlns:a16="http://schemas.microsoft.com/office/drawing/2014/main" id="{B6516153-269A-421E-A021-CB3F3C5E1DA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4">
              <a:extLst>
                <a:ext uri="{FF2B5EF4-FFF2-40B4-BE49-F238E27FC236}">
                  <a16:creationId xmlns:a16="http://schemas.microsoft.com/office/drawing/2014/main" id="{45E14300-6C4A-4F77-915F-F3B25B0237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5">
              <a:extLst>
                <a:ext uri="{FF2B5EF4-FFF2-40B4-BE49-F238E27FC236}">
                  <a16:creationId xmlns:a16="http://schemas.microsoft.com/office/drawing/2014/main" id="{993E312A-E6A6-4B52-ADE6-618ADC89BA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6">
              <a:extLst>
                <a:ext uri="{FF2B5EF4-FFF2-40B4-BE49-F238E27FC236}">
                  <a16:creationId xmlns:a16="http://schemas.microsoft.com/office/drawing/2014/main" id="{2F0F3026-2480-472B-8C52-36812C81EF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7">
              <a:extLst>
                <a:ext uri="{FF2B5EF4-FFF2-40B4-BE49-F238E27FC236}">
                  <a16:creationId xmlns:a16="http://schemas.microsoft.com/office/drawing/2014/main" id="{34E1C992-559D-4827-9F30-31A3CA7A2B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8">
              <a:extLst>
                <a:ext uri="{FF2B5EF4-FFF2-40B4-BE49-F238E27FC236}">
                  <a16:creationId xmlns:a16="http://schemas.microsoft.com/office/drawing/2014/main" id="{D9F2FB98-F443-498F-AAD9-6945825681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9">
              <a:extLst>
                <a:ext uri="{FF2B5EF4-FFF2-40B4-BE49-F238E27FC236}">
                  <a16:creationId xmlns:a16="http://schemas.microsoft.com/office/drawing/2014/main" id="{75DBF6EC-ED50-43E4-8A8B-64CE86A8804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20">
              <a:extLst>
                <a:ext uri="{FF2B5EF4-FFF2-40B4-BE49-F238E27FC236}">
                  <a16:creationId xmlns:a16="http://schemas.microsoft.com/office/drawing/2014/main" id="{FD854F40-AC43-4F21-9C62-2CE35CFD2B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21">
              <a:extLst>
                <a:ext uri="{FF2B5EF4-FFF2-40B4-BE49-F238E27FC236}">
                  <a16:creationId xmlns:a16="http://schemas.microsoft.com/office/drawing/2014/main" id="{62CCB560-494A-4F74-9DE4-068806A893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2">
              <a:extLst>
                <a:ext uri="{FF2B5EF4-FFF2-40B4-BE49-F238E27FC236}">
                  <a16:creationId xmlns:a16="http://schemas.microsoft.com/office/drawing/2014/main" id="{6F9A05F2-B5D2-4D8A-9A78-14E45C13FE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3">
              <a:extLst>
                <a:ext uri="{FF2B5EF4-FFF2-40B4-BE49-F238E27FC236}">
                  <a16:creationId xmlns:a16="http://schemas.microsoft.com/office/drawing/2014/main" id="{A6373189-19BB-4BEC-84A3-432253E058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4">
              <a:extLst>
                <a:ext uri="{FF2B5EF4-FFF2-40B4-BE49-F238E27FC236}">
                  <a16:creationId xmlns:a16="http://schemas.microsoft.com/office/drawing/2014/main" id="{71AB3122-947A-44DB-B190-A2601C6C95C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5">
              <a:extLst>
                <a:ext uri="{FF2B5EF4-FFF2-40B4-BE49-F238E27FC236}">
                  <a16:creationId xmlns:a16="http://schemas.microsoft.com/office/drawing/2014/main" id="{74B4109D-3AFC-4D44-87B1-0CDED3E638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6">
              <a:extLst>
                <a:ext uri="{FF2B5EF4-FFF2-40B4-BE49-F238E27FC236}">
                  <a16:creationId xmlns:a16="http://schemas.microsoft.com/office/drawing/2014/main" id="{44AAD39F-F7C9-4D00-95E0-0465B4E858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7">
              <a:extLst>
                <a:ext uri="{FF2B5EF4-FFF2-40B4-BE49-F238E27FC236}">
                  <a16:creationId xmlns:a16="http://schemas.microsoft.com/office/drawing/2014/main" id="{C1DCAB8D-6EF6-4A84-8D0C-AA9226DEC90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8">
              <a:extLst>
                <a:ext uri="{FF2B5EF4-FFF2-40B4-BE49-F238E27FC236}">
                  <a16:creationId xmlns:a16="http://schemas.microsoft.com/office/drawing/2014/main" id="{C407F97F-83CF-4703-B9E0-6335530E32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9">
              <a:extLst>
                <a:ext uri="{FF2B5EF4-FFF2-40B4-BE49-F238E27FC236}">
                  <a16:creationId xmlns:a16="http://schemas.microsoft.com/office/drawing/2014/main" id="{0D8D2363-5D84-4CFF-89AA-3C93C859DBB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30">
              <a:extLst>
                <a:ext uri="{FF2B5EF4-FFF2-40B4-BE49-F238E27FC236}">
                  <a16:creationId xmlns:a16="http://schemas.microsoft.com/office/drawing/2014/main" id="{0435A35C-AC99-4E12-8CB0-9C640DAA94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31">
              <a:extLst>
                <a:ext uri="{FF2B5EF4-FFF2-40B4-BE49-F238E27FC236}">
                  <a16:creationId xmlns:a16="http://schemas.microsoft.com/office/drawing/2014/main" id="{F20392CF-2256-4527-836B-2E6F88596EC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2">
              <a:extLst>
                <a:ext uri="{FF2B5EF4-FFF2-40B4-BE49-F238E27FC236}">
                  <a16:creationId xmlns:a16="http://schemas.microsoft.com/office/drawing/2014/main" id="{C52C3AD3-122C-4010-9C55-B0247F8CCAB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Rectangle 33">
              <a:extLst>
                <a:ext uri="{FF2B5EF4-FFF2-40B4-BE49-F238E27FC236}">
                  <a16:creationId xmlns:a16="http://schemas.microsoft.com/office/drawing/2014/main" id="{EFCB53ED-09C0-4AD7-9BBC-366833D5FE0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39" name="Freeform 34">
              <a:extLst>
                <a:ext uri="{FF2B5EF4-FFF2-40B4-BE49-F238E27FC236}">
                  <a16:creationId xmlns:a16="http://schemas.microsoft.com/office/drawing/2014/main" id="{6F309F52-BFCF-47D9-8089-BC049540DB4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Freeform 35">
              <a:extLst>
                <a:ext uri="{FF2B5EF4-FFF2-40B4-BE49-F238E27FC236}">
                  <a16:creationId xmlns:a16="http://schemas.microsoft.com/office/drawing/2014/main" id="{5F9AE85F-C7AA-4761-B468-2E100829BC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1" name="Freeform 36">
              <a:extLst>
                <a:ext uri="{FF2B5EF4-FFF2-40B4-BE49-F238E27FC236}">
                  <a16:creationId xmlns:a16="http://schemas.microsoft.com/office/drawing/2014/main" id="{2C81C778-91E5-4AE9-AACB-8566E7A28B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7">
              <a:extLst>
                <a:ext uri="{FF2B5EF4-FFF2-40B4-BE49-F238E27FC236}">
                  <a16:creationId xmlns:a16="http://schemas.microsoft.com/office/drawing/2014/main" id="{6C56E0B4-58A0-4B2B-BD56-54121BB8DBB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8">
              <a:extLst>
                <a:ext uri="{FF2B5EF4-FFF2-40B4-BE49-F238E27FC236}">
                  <a16:creationId xmlns:a16="http://schemas.microsoft.com/office/drawing/2014/main" id="{88A29CFE-13A6-4509-946F-5C074F856EE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9">
              <a:extLst>
                <a:ext uri="{FF2B5EF4-FFF2-40B4-BE49-F238E27FC236}">
                  <a16:creationId xmlns:a16="http://schemas.microsoft.com/office/drawing/2014/main" id="{00235A0A-018B-4499-AC16-AF83457BF4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40">
              <a:extLst>
                <a:ext uri="{FF2B5EF4-FFF2-40B4-BE49-F238E27FC236}">
                  <a16:creationId xmlns:a16="http://schemas.microsoft.com/office/drawing/2014/main" id="{861DF9B7-50DC-4EBE-8B23-97FE92DBBB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41">
              <a:extLst>
                <a:ext uri="{FF2B5EF4-FFF2-40B4-BE49-F238E27FC236}">
                  <a16:creationId xmlns:a16="http://schemas.microsoft.com/office/drawing/2014/main" id="{69673907-73D7-4729-A911-9BD078EC2E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2">
              <a:extLst>
                <a:ext uri="{FF2B5EF4-FFF2-40B4-BE49-F238E27FC236}">
                  <a16:creationId xmlns:a16="http://schemas.microsoft.com/office/drawing/2014/main" id="{4DC844D3-8053-4EE7-A286-50157B6FD8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3">
              <a:extLst>
                <a:ext uri="{FF2B5EF4-FFF2-40B4-BE49-F238E27FC236}">
                  <a16:creationId xmlns:a16="http://schemas.microsoft.com/office/drawing/2014/main" id="{D67575A0-A45A-4773-874C-16370E3670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4">
              <a:extLst>
                <a:ext uri="{FF2B5EF4-FFF2-40B4-BE49-F238E27FC236}">
                  <a16:creationId xmlns:a16="http://schemas.microsoft.com/office/drawing/2014/main" id="{4327252B-B62B-4DE0-A924-B7F6E40AD9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Rectangle 45">
              <a:extLst>
                <a:ext uri="{FF2B5EF4-FFF2-40B4-BE49-F238E27FC236}">
                  <a16:creationId xmlns:a16="http://schemas.microsoft.com/office/drawing/2014/main" id="{778BC6A7-AC19-497B-A7C6-E447B2EBDA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1" name="Freeform 46">
              <a:extLst>
                <a:ext uri="{FF2B5EF4-FFF2-40B4-BE49-F238E27FC236}">
                  <a16:creationId xmlns:a16="http://schemas.microsoft.com/office/drawing/2014/main" id="{4E79A87B-BF1F-437A-9FED-BE93025E50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Freeform 47">
              <a:extLst>
                <a:ext uri="{FF2B5EF4-FFF2-40B4-BE49-F238E27FC236}">
                  <a16:creationId xmlns:a16="http://schemas.microsoft.com/office/drawing/2014/main" id="{DFAAF3CC-B4E0-45C8-AC2D-EF0D6D823D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3" name="Freeform 48">
              <a:extLst>
                <a:ext uri="{FF2B5EF4-FFF2-40B4-BE49-F238E27FC236}">
                  <a16:creationId xmlns:a16="http://schemas.microsoft.com/office/drawing/2014/main" id="{A5A12C87-1E4A-4664-B2F4-A1C8B656F9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9">
              <a:extLst>
                <a:ext uri="{FF2B5EF4-FFF2-40B4-BE49-F238E27FC236}">
                  <a16:creationId xmlns:a16="http://schemas.microsoft.com/office/drawing/2014/main" id="{B3AF8230-4630-4505-ADDB-16A9B6B377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50">
              <a:extLst>
                <a:ext uri="{FF2B5EF4-FFF2-40B4-BE49-F238E27FC236}">
                  <a16:creationId xmlns:a16="http://schemas.microsoft.com/office/drawing/2014/main" id="{33F93F6D-724D-42F3-AF1D-3081EAB5D1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51">
              <a:extLst>
                <a:ext uri="{FF2B5EF4-FFF2-40B4-BE49-F238E27FC236}">
                  <a16:creationId xmlns:a16="http://schemas.microsoft.com/office/drawing/2014/main" id="{F5DD7A8F-FB67-4E79-80DB-0FAF3A0989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2">
              <a:extLst>
                <a:ext uri="{FF2B5EF4-FFF2-40B4-BE49-F238E27FC236}">
                  <a16:creationId xmlns:a16="http://schemas.microsoft.com/office/drawing/2014/main" id="{7B140A84-E89E-4A80-9DF8-7BCA45F908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3">
              <a:extLst>
                <a:ext uri="{FF2B5EF4-FFF2-40B4-BE49-F238E27FC236}">
                  <a16:creationId xmlns:a16="http://schemas.microsoft.com/office/drawing/2014/main" id="{279E1D6A-EFE2-44C6-A5BF-DFADF0DC91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4">
              <a:extLst>
                <a:ext uri="{FF2B5EF4-FFF2-40B4-BE49-F238E27FC236}">
                  <a16:creationId xmlns:a16="http://schemas.microsoft.com/office/drawing/2014/main" id="{C9FA2204-561F-4ABB-988C-03053820F1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5">
              <a:extLst>
                <a:ext uri="{FF2B5EF4-FFF2-40B4-BE49-F238E27FC236}">
                  <a16:creationId xmlns:a16="http://schemas.microsoft.com/office/drawing/2014/main" id="{8BD7D04E-AC0A-424F-BC40-28842DAFFA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6">
              <a:extLst>
                <a:ext uri="{FF2B5EF4-FFF2-40B4-BE49-F238E27FC236}">
                  <a16:creationId xmlns:a16="http://schemas.microsoft.com/office/drawing/2014/main" id="{32B616A2-FE09-47DD-B58C-12EE58B7CA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7">
              <a:extLst>
                <a:ext uri="{FF2B5EF4-FFF2-40B4-BE49-F238E27FC236}">
                  <a16:creationId xmlns:a16="http://schemas.microsoft.com/office/drawing/2014/main" id="{08C5EAF5-6064-484E-BA05-80D09D84EA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8">
              <a:extLst>
                <a:ext uri="{FF2B5EF4-FFF2-40B4-BE49-F238E27FC236}">
                  <a16:creationId xmlns:a16="http://schemas.microsoft.com/office/drawing/2014/main" id="{F11D90DF-D275-4725-884C-77E5E01D89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 useBgFill="1">
        <p:nvSpPr>
          <p:cNvPr id="65" name="Rectangle 64">
            <a:extLst>
              <a:ext uri="{FF2B5EF4-FFF2-40B4-BE49-F238E27FC236}">
                <a16:creationId xmlns:a16="http://schemas.microsoft.com/office/drawing/2014/main" id="{B7D4B16D-600A-41A1-8B1B-3727C56C0C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-1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67" name="Group 66">
            <a:extLst>
              <a:ext uri="{FF2B5EF4-FFF2-40B4-BE49-F238E27FC236}">
                <a16:creationId xmlns:a16="http://schemas.microsoft.com/office/drawing/2014/main" id="{DE7C35E0-BD19-4AFC-81BF-7A7507E9C9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solidFill>
            <a:schemeClr val="tx1">
              <a:alpha val="60000"/>
            </a:schemeClr>
          </a:solidFill>
          <a:effectLst/>
        </p:grpSpPr>
        <p:sp>
          <p:nvSpPr>
            <p:cNvPr id="68" name="Rectangle 5">
              <a:extLst>
                <a:ext uri="{FF2B5EF4-FFF2-40B4-BE49-F238E27FC236}">
                  <a16:creationId xmlns:a16="http://schemas.microsoft.com/office/drawing/2014/main" id="{1E08D20A-3975-4596-85C6-D467995862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69" name="Freeform 6">
              <a:extLst>
                <a:ext uri="{FF2B5EF4-FFF2-40B4-BE49-F238E27FC236}">
                  <a16:creationId xmlns:a16="http://schemas.microsoft.com/office/drawing/2014/main" id="{630A9349-BFE4-4720-A229-98DCD3B69F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0" name="Freeform 7">
              <a:extLst>
                <a:ext uri="{FF2B5EF4-FFF2-40B4-BE49-F238E27FC236}">
                  <a16:creationId xmlns:a16="http://schemas.microsoft.com/office/drawing/2014/main" id="{28487744-BBC9-4D40-85B3-0D45003C33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1" name="Rectangle 8">
              <a:extLst>
                <a:ext uri="{FF2B5EF4-FFF2-40B4-BE49-F238E27FC236}">
                  <a16:creationId xmlns:a16="http://schemas.microsoft.com/office/drawing/2014/main" id="{FAD6EF4D-97BD-46B4-9B5B-CD70971DD5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72" name="Freeform 9">
              <a:extLst>
                <a:ext uri="{FF2B5EF4-FFF2-40B4-BE49-F238E27FC236}">
                  <a16:creationId xmlns:a16="http://schemas.microsoft.com/office/drawing/2014/main" id="{210DCC42-11D2-4162-B47A-869B3F6694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3" name="Freeform 10">
              <a:extLst>
                <a:ext uri="{FF2B5EF4-FFF2-40B4-BE49-F238E27FC236}">
                  <a16:creationId xmlns:a16="http://schemas.microsoft.com/office/drawing/2014/main" id="{DE4880D6-6ECE-4F1B-B474-FE3940D043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4" name="Freeform 11">
              <a:extLst>
                <a:ext uri="{FF2B5EF4-FFF2-40B4-BE49-F238E27FC236}">
                  <a16:creationId xmlns:a16="http://schemas.microsoft.com/office/drawing/2014/main" id="{A1A39307-F675-49D2-9E45-28DA2AB5C9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5" name="Freeform 12">
              <a:extLst>
                <a:ext uri="{FF2B5EF4-FFF2-40B4-BE49-F238E27FC236}">
                  <a16:creationId xmlns:a16="http://schemas.microsoft.com/office/drawing/2014/main" id="{AC5E23C5-C5D6-4BC3-9531-C0B2D7D29F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6" name="Freeform 13">
              <a:extLst>
                <a:ext uri="{FF2B5EF4-FFF2-40B4-BE49-F238E27FC236}">
                  <a16:creationId xmlns:a16="http://schemas.microsoft.com/office/drawing/2014/main" id="{4D3FC0A7-9672-4B19-8D54-71C3B39F7A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7" name="Freeform 14">
              <a:extLst>
                <a:ext uri="{FF2B5EF4-FFF2-40B4-BE49-F238E27FC236}">
                  <a16:creationId xmlns:a16="http://schemas.microsoft.com/office/drawing/2014/main" id="{9911D04C-3FFB-4D1E-8F59-5C02692E3E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8" name="Freeform 15">
              <a:extLst>
                <a:ext uri="{FF2B5EF4-FFF2-40B4-BE49-F238E27FC236}">
                  <a16:creationId xmlns:a16="http://schemas.microsoft.com/office/drawing/2014/main" id="{A0178C8F-EF32-4F3D-B022-60A7DE1367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9" name="Freeform 16">
              <a:extLst>
                <a:ext uri="{FF2B5EF4-FFF2-40B4-BE49-F238E27FC236}">
                  <a16:creationId xmlns:a16="http://schemas.microsoft.com/office/drawing/2014/main" id="{EEB2DD25-DE0D-48CE-8218-E4EF12273A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0" name="Freeform 17">
              <a:extLst>
                <a:ext uri="{FF2B5EF4-FFF2-40B4-BE49-F238E27FC236}">
                  <a16:creationId xmlns:a16="http://schemas.microsoft.com/office/drawing/2014/main" id="{13C92E55-66CB-48F7-BF28-5D8ED146BB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1" name="Freeform 18">
              <a:extLst>
                <a:ext uri="{FF2B5EF4-FFF2-40B4-BE49-F238E27FC236}">
                  <a16:creationId xmlns:a16="http://schemas.microsoft.com/office/drawing/2014/main" id="{CB0B6C7B-4820-48AB-92AF-896559F009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2" name="Freeform 19">
              <a:extLst>
                <a:ext uri="{FF2B5EF4-FFF2-40B4-BE49-F238E27FC236}">
                  <a16:creationId xmlns:a16="http://schemas.microsoft.com/office/drawing/2014/main" id="{2018EECD-4518-458F-989E-6FCAE5AE04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3" name="Freeform 20">
              <a:extLst>
                <a:ext uri="{FF2B5EF4-FFF2-40B4-BE49-F238E27FC236}">
                  <a16:creationId xmlns:a16="http://schemas.microsoft.com/office/drawing/2014/main" id="{1FB0915F-3C52-468A-87E7-F3EE381DA3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4" name="Freeform 21">
              <a:extLst>
                <a:ext uri="{FF2B5EF4-FFF2-40B4-BE49-F238E27FC236}">
                  <a16:creationId xmlns:a16="http://schemas.microsoft.com/office/drawing/2014/main" id="{7B184771-5A8E-4ED5-9179-24B19F26C3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5" name="Freeform 22">
              <a:extLst>
                <a:ext uri="{FF2B5EF4-FFF2-40B4-BE49-F238E27FC236}">
                  <a16:creationId xmlns:a16="http://schemas.microsoft.com/office/drawing/2014/main" id="{BC5162D1-D64C-4FBA-BE86-11B27A7432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6" name="Freeform 23">
              <a:extLst>
                <a:ext uri="{FF2B5EF4-FFF2-40B4-BE49-F238E27FC236}">
                  <a16:creationId xmlns:a16="http://schemas.microsoft.com/office/drawing/2014/main" id="{9EFF345C-6A58-4123-B2D1-2ED9E36912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7" name="Freeform 24">
              <a:extLst>
                <a:ext uri="{FF2B5EF4-FFF2-40B4-BE49-F238E27FC236}">
                  <a16:creationId xmlns:a16="http://schemas.microsoft.com/office/drawing/2014/main" id="{03CE89F7-AE1C-4370-920E-EE04C4124F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8" name="Freeform 25">
              <a:extLst>
                <a:ext uri="{FF2B5EF4-FFF2-40B4-BE49-F238E27FC236}">
                  <a16:creationId xmlns:a16="http://schemas.microsoft.com/office/drawing/2014/main" id="{D6E298F6-F99D-49EF-B614-24D2179C23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9" name="Freeform 26">
              <a:extLst>
                <a:ext uri="{FF2B5EF4-FFF2-40B4-BE49-F238E27FC236}">
                  <a16:creationId xmlns:a16="http://schemas.microsoft.com/office/drawing/2014/main" id="{2424FD35-451D-468C-9EB2-8DA350C1247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0" name="Freeform 27">
              <a:extLst>
                <a:ext uri="{FF2B5EF4-FFF2-40B4-BE49-F238E27FC236}">
                  <a16:creationId xmlns:a16="http://schemas.microsoft.com/office/drawing/2014/main" id="{45BC0C6F-B91F-42CC-9046-522FE8223CB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1" name="Freeform 28">
              <a:extLst>
                <a:ext uri="{FF2B5EF4-FFF2-40B4-BE49-F238E27FC236}">
                  <a16:creationId xmlns:a16="http://schemas.microsoft.com/office/drawing/2014/main" id="{F88AFBEE-A8B5-4B18-B834-5269F6C13C0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2" name="Freeform 29">
              <a:extLst>
                <a:ext uri="{FF2B5EF4-FFF2-40B4-BE49-F238E27FC236}">
                  <a16:creationId xmlns:a16="http://schemas.microsoft.com/office/drawing/2014/main" id="{64B0F493-EC69-4C85-87D4-28762823112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3" name="Freeform 30">
              <a:extLst>
                <a:ext uri="{FF2B5EF4-FFF2-40B4-BE49-F238E27FC236}">
                  <a16:creationId xmlns:a16="http://schemas.microsoft.com/office/drawing/2014/main" id="{09920E7F-979C-40F6-8FB1-791325A4A4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4" name="Freeform 31">
              <a:extLst>
                <a:ext uri="{FF2B5EF4-FFF2-40B4-BE49-F238E27FC236}">
                  <a16:creationId xmlns:a16="http://schemas.microsoft.com/office/drawing/2014/main" id="{1387BCC3-D7BF-443E-B18C-87B696E6442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5" name="Freeform 32">
              <a:extLst>
                <a:ext uri="{FF2B5EF4-FFF2-40B4-BE49-F238E27FC236}">
                  <a16:creationId xmlns:a16="http://schemas.microsoft.com/office/drawing/2014/main" id="{F1C0670D-9FA2-48D7-AFDB-4438ECC3EE1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6" name="Rectangle 33">
              <a:extLst>
                <a:ext uri="{FF2B5EF4-FFF2-40B4-BE49-F238E27FC236}">
                  <a16:creationId xmlns:a16="http://schemas.microsoft.com/office/drawing/2014/main" id="{34088C0C-CAD1-4E66-A162-1D7020365B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97" name="Freeform 34">
              <a:extLst>
                <a:ext uri="{FF2B5EF4-FFF2-40B4-BE49-F238E27FC236}">
                  <a16:creationId xmlns:a16="http://schemas.microsoft.com/office/drawing/2014/main" id="{B8C224A6-72B4-4763-B708-65A321D0D61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8" name="Freeform 35">
              <a:extLst>
                <a:ext uri="{FF2B5EF4-FFF2-40B4-BE49-F238E27FC236}">
                  <a16:creationId xmlns:a16="http://schemas.microsoft.com/office/drawing/2014/main" id="{2EE3A964-523C-470B-8B10-09053452C5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9" name="Freeform 36">
              <a:extLst>
                <a:ext uri="{FF2B5EF4-FFF2-40B4-BE49-F238E27FC236}">
                  <a16:creationId xmlns:a16="http://schemas.microsoft.com/office/drawing/2014/main" id="{1B87487E-C0EA-4E2A-8FC0-3D4C4F01775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0" name="Freeform 37">
              <a:extLst>
                <a:ext uri="{FF2B5EF4-FFF2-40B4-BE49-F238E27FC236}">
                  <a16:creationId xmlns:a16="http://schemas.microsoft.com/office/drawing/2014/main" id="{D8B57E7E-D885-4A0B-BBA0-E3BC3A68CD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1" name="Freeform 38">
              <a:extLst>
                <a:ext uri="{FF2B5EF4-FFF2-40B4-BE49-F238E27FC236}">
                  <a16:creationId xmlns:a16="http://schemas.microsoft.com/office/drawing/2014/main" id="{6FB84573-B84B-4571-A6E5-91CD308E7D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2" name="Freeform 39">
              <a:extLst>
                <a:ext uri="{FF2B5EF4-FFF2-40B4-BE49-F238E27FC236}">
                  <a16:creationId xmlns:a16="http://schemas.microsoft.com/office/drawing/2014/main" id="{7EE5EE00-E139-4AB9-ACFC-5E39CFA951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3" name="Freeform 40">
              <a:extLst>
                <a:ext uri="{FF2B5EF4-FFF2-40B4-BE49-F238E27FC236}">
                  <a16:creationId xmlns:a16="http://schemas.microsoft.com/office/drawing/2014/main" id="{5A38A6AA-6753-4EFE-94BB-96DF739758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4" name="Freeform 41">
              <a:extLst>
                <a:ext uri="{FF2B5EF4-FFF2-40B4-BE49-F238E27FC236}">
                  <a16:creationId xmlns:a16="http://schemas.microsoft.com/office/drawing/2014/main" id="{506AB599-570B-4547-97F4-F2C6723014A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5" name="Freeform 42">
              <a:extLst>
                <a:ext uri="{FF2B5EF4-FFF2-40B4-BE49-F238E27FC236}">
                  <a16:creationId xmlns:a16="http://schemas.microsoft.com/office/drawing/2014/main" id="{9AFDEA1E-DBAB-4507-8D36-786F19A85B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6" name="Freeform 43">
              <a:extLst>
                <a:ext uri="{FF2B5EF4-FFF2-40B4-BE49-F238E27FC236}">
                  <a16:creationId xmlns:a16="http://schemas.microsoft.com/office/drawing/2014/main" id="{C824D6F7-0BDF-4C8C-869D-BDDEB07641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7" name="Freeform 44">
              <a:extLst>
                <a:ext uri="{FF2B5EF4-FFF2-40B4-BE49-F238E27FC236}">
                  <a16:creationId xmlns:a16="http://schemas.microsoft.com/office/drawing/2014/main" id="{6953C491-AE0F-4D2B-9474-18D5E8B5DC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8" name="Rectangle 45">
              <a:extLst>
                <a:ext uri="{FF2B5EF4-FFF2-40B4-BE49-F238E27FC236}">
                  <a16:creationId xmlns:a16="http://schemas.microsoft.com/office/drawing/2014/main" id="{5B956350-9BDD-4090-B2B6-12C13D1CE2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09" name="Freeform 46">
              <a:extLst>
                <a:ext uri="{FF2B5EF4-FFF2-40B4-BE49-F238E27FC236}">
                  <a16:creationId xmlns:a16="http://schemas.microsoft.com/office/drawing/2014/main" id="{ECE31E80-E354-44C3-81E0-4E3E41DDF6F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0" name="Freeform 47">
              <a:extLst>
                <a:ext uri="{FF2B5EF4-FFF2-40B4-BE49-F238E27FC236}">
                  <a16:creationId xmlns:a16="http://schemas.microsoft.com/office/drawing/2014/main" id="{9DFA35DB-5360-405A-A7EB-064E51FBC0A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1" name="Freeform 48">
              <a:extLst>
                <a:ext uri="{FF2B5EF4-FFF2-40B4-BE49-F238E27FC236}">
                  <a16:creationId xmlns:a16="http://schemas.microsoft.com/office/drawing/2014/main" id="{2DA499BD-4313-4AD1-BE87-4BEF50FECB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2" name="Freeform 49">
              <a:extLst>
                <a:ext uri="{FF2B5EF4-FFF2-40B4-BE49-F238E27FC236}">
                  <a16:creationId xmlns:a16="http://schemas.microsoft.com/office/drawing/2014/main" id="{680E4C6D-12D1-417A-A709-EC416D98FA0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3" name="Freeform 50">
              <a:extLst>
                <a:ext uri="{FF2B5EF4-FFF2-40B4-BE49-F238E27FC236}">
                  <a16:creationId xmlns:a16="http://schemas.microsoft.com/office/drawing/2014/main" id="{C93537B4-09B6-4CC6-92DE-3D3BDAC7AB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4" name="Freeform 51">
              <a:extLst>
                <a:ext uri="{FF2B5EF4-FFF2-40B4-BE49-F238E27FC236}">
                  <a16:creationId xmlns:a16="http://schemas.microsoft.com/office/drawing/2014/main" id="{5D100FC5-9EA8-4DA7-AFA4-BC60831FD87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5" name="Freeform 52">
              <a:extLst>
                <a:ext uri="{FF2B5EF4-FFF2-40B4-BE49-F238E27FC236}">
                  <a16:creationId xmlns:a16="http://schemas.microsoft.com/office/drawing/2014/main" id="{3F10D757-6A3B-4314-9755-419B3738E47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6" name="Freeform 53">
              <a:extLst>
                <a:ext uri="{FF2B5EF4-FFF2-40B4-BE49-F238E27FC236}">
                  <a16:creationId xmlns:a16="http://schemas.microsoft.com/office/drawing/2014/main" id="{28A4D881-D08B-4AAF-866D-7C31601126D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7" name="Freeform 54">
              <a:extLst>
                <a:ext uri="{FF2B5EF4-FFF2-40B4-BE49-F238E27FC236}">
                  <a16:creationId xmlns:a16="http://schemas.microsoft.com/office/drawing/2014/main" id="{A666F3F8-571E-483F-9B9F-31EDB91A9C6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8" name="Freeform 55">
              <a:extLst>
                <a:ext uri="{FF2B5EF4-FFF2-40B4-BE49-F238E27FC236}">
                  <a16:creationId xmlns:a16="http://schemas.microsoft.com/office/drawing/2014/main" id="{18305C0F-0A00-450D-92A1-313C724398C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9" name="Freeform 56">
              <a:extLst>
                <a:ext uri="{FF2B5EF4-FFF2-40B4-BE49-F238E27FC236}">
                  <a16:creationId xmlns:a16="http://schemas.microsoft.com/office/drawing/2014/main" id="{9A5635D8-CCB7-4D16-BB87-B1BC1AC97D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0" name="Freeform 57">
              <a:extLst>
                <a:ext uri="{FF2B5EF4-FFF2-40B4-BE49-F238E27FC236}">
                  <a16:creationId xmlns:a16="http://schemas.microsoft.com/office/drawing/2014/main" id="{7C10A784-B5EE-4486-96E7-3CC72B93AE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1" name="Freeform 58">
              <a:extLst>
                <a:ext uri="{FF2B5EF4-FFF2-40B4-BE49-F238E27FC236}">
                  <a16:creationId xmlns:a16="http://schemas.microsoft.com/office/drawing/2014/main" id="{AE5FA7CA-916C-4A34-A727-E0289D891AB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pic>
        <p:nvPicPr>
          <p:cNvPr id="123" name="Picture 2">
            <a:extLst>
              <a:ext uri="{FF2B5EF4-FFF2-40B4-BE49-F238E27FC236}">
                <a16:creationId xmlns:a16="http://schemas.microsoft.com/office/drawing/2014/main" id="{51039561-92F9-40EE-900B-6AA0F58042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" y="9525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6="http://schemas.microsoft.com/office/drawing/2014/main" xmlns:p14="http://schemas.microsoft.com/office/powerpoint/2010/main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B08595FE-280F-4A92-9451-78B8275F09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43113" y="1122363"/>
            <a:ext cx="4527929" cy="4287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/>
            <a:r>
              <a:rPr lang="en-US" sz="6000" dirty="0"/>
              <a:t>DEMO</a:t>
            </a:r>
          </a:p>
        </p:txBody>
      </p:sp>
      <p:cxnSp>
        <p:nvCxnSpPr>
          <p:cNvPr id="125" name="Straight Connector 124">
            <a:extLst>
              <a:ext uri="{FF2B5EF4-FFF2-40B4-BE49-F238E27FC236}">
                <a16:creationId xmlns:a16="http://schemas.microsoft.com/office/drawing/2014/main" id="{D902DA06-324A-48CE-8C20-94535480A6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211336" y="1454684"/>
            <a:ext cx="0" cy="3649129"/>
          </a:xfrm>
          <a:prstGeom prst="line">
            <a:avLst/>
          </a:prstGeom>
          <a:ln w="25400">
            <a:solidFill>
              <a:schemeClr val="tx1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9590540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08595FE-280F-4A92-9451-78B8275F09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DEMO</a:t>
            </a:r>
          </a:p>
        </p:txBody>
      </p:sp>
      <p:pic>
        <p:nvPicPr>
          <p:cNvPr id="7" name="Android-Emulator_Demo">
            <a:hlinkClick r:id="" action="ppaction://media"/>
            <a:extLst>
              <a:ext uri="{FF2B5EF4-FFF2-40B4-BE49-F238E27FC236}">
                <a16:creationId xmlns:a16="http://schemas.microsoft.com/office/drawing/2014/main" id="{6A751251-D2BE-4C05-BED5-0F2E4CC2DD0E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434397" y="477538"/>
            <a:ext cx="3323206" cy="5902923"/>
          </a:xfrm>
        </p:spPr>
      </p:pic>
    </p:spTree>
    <p:extLst>
      <p:ext uri="{BB962C8B-B14F-4D97-AF65-F5344CB8AC3E}">
        <p14:creationId xmlns:p14="http://schemas.microsoft.com/office/powerpoint/2010/main" val="4526942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6D1EAD8-4E28-4E63-9427-874F760532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Inhaltsverzeichnis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35F5CF2-9840-4F6F-8F0A-BDA680A8E59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Idee</a:t>
            </a:r>
          </a:p>
          <a:p>
            <a:r>
              <a:rPr lang="de-DE" dirty="0"/>
              <a:t>Technologie</a:t>
            </a:r>
          </a:p>
          <a:p>
            <a:r>
              <a:rPr lang="de-DE" dirty="0"/>
              <a:t>Projektmanagement</a:t>
            </a:r>
          </a:p>
          <a:p>
            <a:r>
              <a:rPr lang="de-DE" dirty="0"/>
              <a:t>Demo</a:t>
            </a:r>
          </a:p>
          <a:p>
            <a:r>
              <a:rPr lang="de-DE" dirty="0"/>
              <a:t>Fragen</a:t>
            </a:r>
          </a:p>
          <a:p>
            <a:endParaRPr lang="de-DE" dirty="0"/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52302528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1263DB2-6CD3-471C-9ABE-1A6869C817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5454736"/>
          </a:xfrm>
        </p:spPr>
        <p:txBody>
          <a:bodyPr>
            <a:normAutofit/>
          </a:bodyPr>
          <a:lstStyle/>
          <a:p>
            <a:pPr algn="ctr"/>
            <a:r>
              <a:rPr lang="de-DE" sz="6000" dirty="0"/>
              <a:t>Fragen – Questions ?</a:t>
            </a:r>
          </a:p>
        </p:txBody>
      </p:sp>
    </p:spTree>
    <p:extLst>
      <p:ext uri="{BB962C8B-B14F-4D97-AF65-F5344CB8AC3E}">
        <p14:creationId xmlns:p14="http://schemas.microsoft.com/office/powerpoint/2010/main" val="92790541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DDF9B52-BC17-439B-8DB3-E24647E44F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Idee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9B46929E-5587-454E-823B-949DF21495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Einfaches Tracking deiner Finanzen</a:t>
            </a:r>
          </a:p>
          <a:p>
            <a:pPr lvl="1"/>
            <a:r>
              <a:rPr lang="de-DE" dirty="0"/>
              <a:t>Einnahmen</a:t>
            </a:r>
          </a:p>
          <a:p>
            <a:pPr lvl="1"/>
            <a:r>
              <a:rPr lang="de-DE" dirty="0"/>
              <a:t>Ausgaben</a:t>
            </a:r>
          </a:p>
          <a:p>
            <a:pPr lvl="1"/>
            <a:r>
              <a:rPr lang="de-DE" dirty="0"/>
              <a:t>Kategorisieren und ordnen</a:t>
            </a:r>
          </a:p>
          <a:p>
            <a:r>
              <a:rPr lang="de-DE" dirty="0"/>
              <a:t>Schnelle individuell visualisierte Übersicht</a:t>
            </a:r>
          </a:p>
          <a:p>
            <a:r>
              <a:rPr lang="de-DE" dirty="0"/>
              <a:t>Einfaches setzten von Spar-Zielen</a:t>
            </a:r>
          </a:p>
          <a:p>
            <a:r>
              <a:rPr lang="de-DE" dirty="0"/>
              <a:t>Unterstützung bei der Einhaltung</a:t>
            </a:r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85433535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958852B-1057-4C7C-A35F-C8A46F43EE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Technologie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0693AEFD-C5B7-49EA-BB8F-20D79223B9D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de-DE" dirty="0"/>
              <a:t>Flutter Framework</a:t>
            </a:r>
          </a:p>
          <a:p>
            <a:r>
              <a:rPr lang="de-DE" dirty="0"/>
              <a:t>Dart Language</a:t>
            </a:r>
          </a:p>
          <a:p>
            <a:r>
              <a:rPr lang="de-DE" dirty="0"/>
              <a:t>Versionskontrolle über GitHub</a:t>
            </a:r>
          </a:p>
          <a:p>
            <a:r>
              <a:rPr lang="de-DE" dirty="0"/>
              <a:t>Visual Studio Code</a:t>
            </a:r>
          </a:p>
          <a:p>
            <a:r>
              <a:rPr lang="de-DE" dirty="0"/>
              <a:t>Android Studio Emulator</a:t>
            </a:r>
          </a:p>
        </p:txBody>
      </p:sp>
    </p:spTree>
    <p:extLst>
      <p:ext uri="{BB962C8B-B14F-4D97-AF65-F5344CB8AC3E}">
        <p14:creationId xmlns:p14="http://schemas.microsoft.com/office/powerpoint/2010/main" val="215850807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C43D244-BC17-494B-A133-155791AB58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Technologie - Flutter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F5C85E85-FA6E-4F66-BC6E-C795503B899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de-DE" dirty="0" err="1"/>
              <a:t>Ui</a:t>
            </a:r>
            <a:r>
              <a:rPr lang="de-DE" dirty="0"/>
              <a:t> </a:t>
            </a:r>
            <a:r>
              <a:rPr lang="de-DE" dirty="0" err="1"/>
              <a:t>developer</a:t>
            </a:r>
            <a:r>
              <a:rPr lang="de-DE" dirty="0"/>
              <a:t> Toolkit </a:t>
            </a:r>
          </a:p>
          <a:p>
            <a:r>
              <a:rPr lang="de-DE" dirty="0"/>
              <a:t>Open source von Google</a:t>
            </a:r>
          </a:p>
          <a:p>
            <a:r>
              <a:rPr lang="de-DE" dirty="0"/>
              <a:t>Programmiersprache Dart</a:t>
            </a:r>
          </a:p>
          <a:p>
            <a:r>
              <a:rPr lang="de-DE" dirty="0"/>
              <a:t>Genutzte Plugins</a:t>
            </a:r>
          </a:p>
          <a:p>
            <a:pPr lvl="1"/>
            <a:r>
              <a:rPr lang="de-DE" dirty="0" err="1"/>
              <a:t>font_awesome_flutter</a:t>
            </a:r>
            <a:r>
              <a:rPr lang="de-DE" dirty="0"/>
              <a:t>: ^8.5.0</a:t>
            </a:r>
          </a:p>
          <a:p>
            <a:pPr lvl="1"/>
            <a:r>
              <a:rPr lang="de-DE" dirty="0"/>
              <a:t>  </a:t>
            </a:r>
            <a:r>
              <a:rPr lang="de-DE" dirty="0" err="1"/>
              <a:t>charts_flutter</a:t>
            </a:r>
            <a:r>
              <a:rPr lang="de-DE" dirty="0"/>
              <a:t>: ^0.8.1</a:t>
            </a:r>
          </a:p>
          <a:p>
            <a:pPr lvl="1"/>
            <a:r>
              <a:rPr lang="de-DE" dirty="0"/>
              <a:t>  </a:t>
            </a:r>
            <a:r>
              <a:rPr lang="de-DE" dirty="0" err="1"/>
              <a:t>dcdg</a:t>
            </a:r>
            <a:r>
              <a:rPr lang="de-DE" dirty="0"/>
              <a:t>: ^2.0.1</a:t>
            </a:r>
          </a:p>
          <a:p>
            <a:pPr lvl="1"/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9792276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255F92D-6410-4508-806A-13D4E8B94E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Technologie - IDE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905AAE1B-5835-4B1A-9F23-FF2D57EFF67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Visual Studio Code von Microsoft</a:t>
            </a:r>
          </a:p>
          <a:p>
            <a:r>
              <a:rPr lang="de-DE" dirty="0"/>
              <a:t>Zusammen mit Flutter und Dart Extension</a:t>
            </a:r>
          </a:p>
          <a:p>
            <a:r>
              <a:rPr lang="de-DE" dirty="0"/>
              <a:t>Android Emulator von Android Studio  </a:t>
            </a:r>
          </a:p>
          <a:p>
            <a:pPr marL="0" indent="0">
              <a:buNone/>
            </a:pP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1075655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DE6B359-D7F8-44F0-8D7D-15A998BA4E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Projektmanagement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D454371C-7B8C-4425-9D93-22FB8077D26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Arbeitsmethode</a:t>
            </a:r>
          </a:p>
          <a:p>
            <a:r>
              <a:rPr lang="de-DE" dirty="0"/>
              <a:t>Flow Chart</a:t>
            </a:r>
          </a:p>
          <a:p>
            <a:r>
              <a:rPr lang="de-DE" dirty="0"/>
              <a:t>RUP</a:t>
            </a:r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47839077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24A248F-DCF7-4310-8BB4-76F7EE4707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Arbeitsmethode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3840C5E3-AB14-4E34-8319-AB2E17D4AD0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Agiles Arbeiten</a:t>
            </a:r>
          </a:p>
          <a:p>
            <a:pPr lvl="1"/>
            <a:r>
              <a:rPr lang="de-DE" dirty="0" err="1"/>
              <a:t>Scrumban</a:t>
            </a:r>
            <a:endParaRPr lang="de-DE" dirty="0"/>
          </a:p>
          <a:p>
            <a:r>
              <a:rPr lang="de-DE" dirty="0"/>
              <a:t>Virtuelles Taskboard </a:t>
            </a:r>
          </a:p>
          <a:p>
            <a:pPr lvl="1"/>
            <a:r>
              <a:rPr lang="de-DE" dirty="0" err="1"/>
              <a:t>IntelliJ</a:t>
            </a:r>
            <a:r>
              <a:rPr lang="de-DE" dirty="0"/>
              <a:t> </a:t>
            </a:r>
            <a:r>
              <a:rPr lang="de-DE" dirty="0" err="1"/>
              <a:t>YouTrack</a:t>
            </a:r>
            <a:endParaRPr lang="de-DE" dirty="0"/>
          </a:p>
          <a:p>
            <a:pPr lvl="1"/>
            <a:r>
              <a:rPr lang="de-DE" dirty="0"/>
              <a:t>Auf unsere Bedürfnisse angepasst</a:t>
            </a:r>
          </a:p>
          <a:p>
            <a:pPr marL="457200" lvl="1" indent="0">
              <a:buNone/>
            </a:pP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79201686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933B46D5-42D5-4194-B895-B45DCFF223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18896DCC-8879-4CF3-BB2D-0C535C8059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2281238" cy="5289551"/>
            <a:chOff x="0" y="-1"/>
            <a:chExt cx="2281238" cy="5289551"/>
          </a:xfrm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534630B0-6EE6-4DFE-9FC5-0988FED6CB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2"/>
              <a:ext cx="23813" cy="2181225"/>
            </a:xfrm>
            <a:prstGeom prst="rect">
              <a:avLst/>
            </a:prstGeom>
            <a:solidFill>
              <a:srgbClr val="FFFFFF">
                <a:alpha val="7000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>
              <a:extLst>
                <a:ext uri="{FF2B5EF4-FFF2-40B4-BE49-F238E27FC236}">
                  <a16:creationId xmlns:a16="http://schemas.microsoft.com/office/drawing/2014/main" id="{605C0C27-BDE8-4899-B838-C0DC2EAB8C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2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solidFill>
              <a:srgbClr val="FFFFFF">
                <a:alpha val="7000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>
              <a:extLst>
                <a:ext uri="{FF2B5EF4-FFF2-40B4-BE49-F238E27FC236}">
                  <a16:creationId xmlns:a16="http://schemas.microsoft.com/office/drawing/2014/main" id="{EDC3E8DB-0AA9-4C49-A986-24A6D44A52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7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rgbClr val="FFFFFF">
                <a:alpha val="7000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334CA156-4C5B-4EAD-99BC-E2C734D5A5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4"/>
              <a:ext cx="28575" cy="4481513"/>
            </a:xfrm>
            <a:prstGeom prst="rect">
              <a:avLst/>
            </a:prstGeom>
            <a:solidFill>
              <a:srgbClr val="FFFFFF">
                <a:alpha val="7000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>
              <a:extLst>
                <a:ext uri="{FF2B5EF4-FFF2-40B4-BE49-F238E27FC236}">
                  <a16:creationId xmlns:a16="http://schemas.microsoft.com/office/drawing/2014/main" id="{5E568387-0266-4411-9330-8E9CD9B823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2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rgbClr val="FFFFFF">
                <a:alpha val="7000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>
              <a:extLst>
                <a:ext uri="{FF2B5EF4-FFF2-40B4-BE49-F238E27FC236}">
                  <a16:creationId xmlns:a16="http://schemas.microsoft.com/office/drawing/2014/main" id="{C84DAA3E-ACD2-4620-8906-7C7280CEBC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4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solidFill>
              <a:srgbClr val="FFFFFF">
                <a:alpha val="7000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>
              <a:extLst>
                <a:ext uri="{FF2B5EF4-FFF2-40B4-BE49-F238E27FC236}">
                  <a16:creationId xmlns:a16="http://schemas.microsoft.com/office/drawing/2014/main" id="{2D86F227-CF83-476B-B657-D6B0C53B3A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7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solidFill>
              <a:srgbClr val="FFFFFF">
                <a:alpha val="7000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>
              <a:extLst>
                <a:ext uri="{FF2B5EF4-FFF2-40B4-BE49-F238E27FC236}">
                  <a16:creationId xmlns:a16="http://schemas.microsoft.com/office/drawing/2014/main" id="{14934B78-B04C-4CFA-A64D-EFA402E14EF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2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solidFill>
              <a:srgbClr val="FFFFFF">
                <a:alpha val="7000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>
              <a:extLst>
                <a:ext uri="{FF2B5EF4-FFF2-40B4-BE49-F238E27FC236}">
                  <a16:creationId xmlns:a16="http://schemas.microsoft.com/office/drawing/2014/main" id="{60B3248E-2504-49B9-879B-D0158482C8C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4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solidFill>
              <a:srgbClr val="FFFFFF">
                <a:alpha val="7000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>
              <a:extLst>
                <a:ext uri="{FF2B5EF4-FFF2-40B4-BE49-F238E27FC236}">
                  <a16:creationId xmlns:a16="http://schemas.microsoft.com/office/drawing/2014/main" id="{CA4F4223-FB0B-4CA0-8913-341EDCD78C5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-1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solidFill>
              <a:srgbClr val="FFFFFF">
                <a:alpha val="7000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>
              <a:extLst>
                <a:ext uri="{FF2B5EF4-FFF2-40B4-BE49-F238E27FC236}">
                  <a16:creationId xmlns:a16="http://schemas.microsoft.com/office/drawing/2014/main" id="{42327D55-3076-45A9-8C23-54CC450F38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2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rgbClr val="FFFFFF">
                <a:alpha val="7000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>
              <a:extLst>
                <a:ext uri="{FF2B5EF4-FFF2-40B4-BE49-F238E27FC236}">
                  <a16:creationId xmlns:a16="http://schemas.microsoft.com/office/drawing/2014/main" id="{10BA2659-760C-445C-96A9-155F0BF09F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7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rgbClr val="FFFFFF">
                <a:alpha val="7000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>
              <a:extLst>
                <a:ext uri="{FF2B5EF4-FFF2-40B4-BE49-F238E27FC236}">
                  <a16:creationId xmlns:a16="http://schemas.microsoft.com/office/drawing/2014/main" id="{9EF5E6EC-49CF-43A0-8ED2-136FCDCADE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2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solidFill>
              <a:srgbClr val="FFFFFF">
                <a:alpha val="7000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>
              <a:extLst>
                <a:ext uri="{FF2B5EF4-FFF2-40B4-BE49-F238E27FC236}">
                  <a16:creationId xmlns:a16="http://schemas.microsoft.com/office/drawing/2014/main" id="{F4A1A617-AE8C-49B0-9B78-F0E2BFB2BD9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49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solidFill>
              <a:srgbClr val="FFFFFF">
                <a:alpha val="7000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>
              <a:extLst>
                <a:ext uri="{FF2B5EF4-FFF2-40B4-BE49-F238E27FC236}">
                  <a16:creationId xmlns:a16="http://schemas.microsoft.com/office/drawing/2014/main" id="{4B1C21A9-2A27-4BA8-AB2C-E2F23D93F29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2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solidFill>
              <a:srgbClr val="FFFFFF">
                <a:alpha val="7000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>
              <a:extLst>
                <a:ext uri="{FF2B5EF4-FFF2-40B4-BE49-F238E27FC236}">
                  <a16:creationId xmlns:a16="http://schemas.microsoft.com/office/drawing/2014/main" id="{803E4DF0-86BE-4F7B-99D9-A4DAF790A6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7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solidFill>
              <a:srgbClr val="FFFFFF">
                <a:alpha val="7000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>
              <a:extLst>
                <a:ext uri="{FF2B5EF4-FFF2-40B4-BE49-F238E27FC236}">
                  <a16:creationId xmlns:a16="http://schemas.microsoft.com/office/drawing/2014/main" id="{324C4266-1501-454D-A3A2-C60585E379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2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rgbClr val="FFFFFF">
                <a:alpha val="7000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4">
              <a:extLst>
                <a:ext uri="{FF2B5EF4-FFF2-40B4-BE49-F238E27FC236}">
                  <a16:creationId xmlns:a16="http://schemas.microsoft.com/office/drawing/2014/main" id="{335F4B74-90BA-4372-9744-660DE1DAE6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7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solidFill>
              <a:srgbClr val="FFFFFF">
                <a:alpha val="7000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5">
              <a:extLst>
                <a:ext uri="{FF2B5EF4-FFF2-40B4-BE49-F238E27FC236}">
                  <a16:creationId xmlns:a16="http://schemas.microsoft.com/office/drawing/2014/main" id="{676BC228-1D88-4E9F-A39C-485245F38A1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2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solidFill>
              <a:srgbClr val="FFFFFF">
                <a:alpha val="7000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6">
              <a:extLst>
                <a:ext uri="{FF2B5EF4-FFF2-40B4-BE49-F238E27FC236}">
                  <a16:creationId xmlns:a16="http://schemas.microsoft.com/office/drawing/2014/main" id="{82C283AD-515F-427B-A581-F1EC42B2F8A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4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rgbClr val="FFFFFF">
                <a:alpha val="7000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7">
              <a:extLst>
                <a:ext uri="{FF2B5EF4-FFF2-40B4-BE49-F238E27FC236}">
                  <a16:creationId xmlns:a16="http://schemas.microsoft.com/office/drawing/2014/main" id="{A211013C-44EA-4C7F-867A-70F84606A17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49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solidFill>
              <a:srgbClr val="FFFFFF">
                <a:alpha val="7000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8">
              <a:extLst>
                <a:ext uri="{FF2B5EF4-FFF2-40B4-BE49-F238E27FC236}">
                  <a16:creationId xmlns:a16="http://schemas.microsoft.com/office/drawing/2014/main" id="{5A091894-50E1-4B1B-94B2-693B5DC5A0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7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rgbClr val="FFFFFF">
                <a:alpha val="7000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9">
              <a:extLst>
                <a:ext uri="{FF2B5EF4-FFF2-40B4-BE49-F238E27FC236}">
                  <a16:creationId xmlns:a16="http://schemas.microsoft.com/office/drawing/2014/main" id="{33665320-A7B0-4BE7-B587-654A5E130F0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2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solidFill>
              <a:srgbClr val="FFFFFF">
                <a:alpha val="7000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36">
              <a:extLst>
                <a:ext uri="{FF2B5EF4-FFF2-40B4-BE49-F238E27FC236}">
                  <a16:creationId xmlns:a16="http://schemas.microsoft.com/office/drawing/2014/main" id="{5E731000-CA59-41D5-BBAF-4CF0C93CC0F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2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solidFill>
              <a:srgbClr val="FFFFFF">
                <a:alpha val="7000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37">
              <a:extLst>
                <a:ext uri="{FF2B5EF4-FFF2-40B4-BE49-F238E27FC236}">
                  <a16:creationId xmlns:a16="http://schemas.microsoft.com/office/drawing/2014/main" id="{3ADE52FC-89F2-4DE3-90F2-23F8A19B5F6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7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solidFill>
              <a:srgbClr val="FFFFFF">
                <a:alpha val="7000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8">
              <a:extLst>
                <a:ext uri="{FF2B5EF4-FFF2-40B4-BE49-F238E27FC236}">
                  <a16:creationId xmlns:a16="http://schemas.microsoft.com/office/drawing/2014/main" id="{C598494B-717D-4E29-9D55-F0FEF36C02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2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solidFill>
              <a:srgbClr val="FFFFFF">
                <a:alpha val="7000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9">
              <a:extLst>
                <a:ext uri="{FF2B5EF4-FFF2-40B4-BE49-F238E27FC236}">
                  <a16:creationId xmlns:a16="http://schemas.microsoft.com/office/drawing/2014/main" id="{4E748B28-C809-4A72-BA26-B42706005B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2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solidFill>
              <a:srgbClr val="FFFFFF">
                <a:alpha val="7000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40">
              <a:extLst>
                <a:ext uri="{FF2B5EF4-FFF2-40B4-BE49-F238E27FC236}">
                  <a16:creationId xmlns:a16="http://schemas.microsoft.com/office/drawing/2014/main" id="{1B55B6D8-6E87-41B4-8C20-4C59AB35B0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7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solidFill>
              <a:srgbClr val="FFFFFF">
                <a:alpha val="7000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Freeform 41">
              <a:extLst>
                <a:ext uri="{FF2B5EF4-FFF2-40B4-BE49-F238E27FC236}">
                  <a16:creationId xmlns:a16="http://schemas.microsoft.com/office/drawing/2014/main" id="{8AF0CB98-D797-4C0F-B534-B53FFEC580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7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solidFill>
              <a:srgbClr val="FFFFFF">
                <a:alpha val="7000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1" name="Freeform 42">
              <a:extLst>
                <a:ext uri="{FF2B5EF4-FFF2-40B4-BE49-F238E27FC236}">
                  <a16:creationId xmlns:a16="http://schemas.microsoft.com/office/drawing/2014/main" id="{8161F426-0884-4746-ADFB-ED2E8ED5E2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4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solidFill>
              <a:srgbClr val="FFFFFF">
                <a:alpha val="7000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43">
              <a:extLst>
                <a:ext uri="{FF2B5EF4-FFF2-40B4-BE49-F238E27FC236}">
                  <a16:creationId xmlns:a16="http://schemas.microsoft.com/office/drawing/2014/main" id="{9FB6AEF0-B7A7-4C34-8BCA-D1939E5C0F8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7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solidFill>
              <a:srgbClr val="FFFFFF">
                <a:alpha val="7000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44">
              <a:extLst>
                <a:ext uri="{FF2B5EF4-FFF2-40B4-BE49-F238E27FC236}">
                  <a16:creationId xmlns:a16="http://schemas.microsoft.com/office/drawing/2014/main" id="{C4221C70-D5F8-42A7-B0AF-B63791EFA8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4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solidFill>
              <a:srgbClr val="FFFFFF">
                <a:alpha val="7000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57">
              <a:extLst>
                <a:ext uri="{FF2B5EF4-FFF2-40B4-BE49-F238E27FC236}">
                  <a16:creationId xmlns:a16="http://schemas.microsoft.com/office/drawing/2014/main" id="{4C075733-AA99-4CB2-934E-9F42E6FC167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4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solidFill>
              <a:srgbClr val="FFFFFF">
                <a:alpha val="7000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58">
              <a:extLst>
                <a:ext uri="{FF2B5EF4-FFF2-40B4-BE49-F238E27FC236}">
                  <a16:creationId xmlns:a16="http://schemas.microsoft.com/office/drawing/2014/main" id="{266B426D-F5FB-456F-84B5-2DACFEA7AB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2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solidFill>
              <a:srgbClr val="FFFFFF">
                <a:alpha val="7000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47" name="Round Diagonal Corner Rectangle 6">
            <a:extLst>
              <a:ext uri="{FF2B5EF4-FFF2-40B4-BE49-F238E27FC236}">
                <a16:creationId xmlns:a16="http://schemas.microsoft.com/office/drawing/2014/main" id="{083A6575-45DF-4CD7-8E7D-50E51B82D5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011680" y="808057"/>
            <a:ext cx="9370695" cy="5234394"/>
          </a:xfrm>
          <a:prstGeom prst="round2DiagRect">
            <a:avLst>
              <a:gd name="adj1" fmla="val 6185"/>
              <a:gd name="adj2" fmla="val 0"/>
            </a:avLst>
          </a:prstGeom>
          <a:solidFill>
            <a:srgbClr val="FFFFFF"/>
          </a:solidFill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C8BB25C2-C729-4DC1-8ACA-122DC4B79AB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78380" y="1136605"/>
            <a:ext cx="8515901" cy="4577297"/>
          </a:xfrm>
          <a:prstGeom prst="rect">
            <a:avLst/>
          </a:prstGeom>
        </p:spPr>
      </p:pic>
      <p:sp>
        <p:nvSpPr>
          <p:cNvPr id="46" name="Titel 1">
            <a:extLst>
              <a:ext uri="{FF2B5EF4-FFF2-40B4-BE49-F238E27FC236}">
                <a16:creationId xmlns:a16="http://schemas.microsoft.com/office/drawing/2014/main" id="{6CE0EE25-C6F3-4821-85AC-718F69F2AFE3}"/>
              </a:ext>
            </a:extLst>
          </p:cNvPr>
          <p:cNvSpPr txBox="1">
            <a:spLocks/>
          </p:cNvSpPr>
          <p:nvPr/>
        </p:nvSpPr>
        <p:spPr>
          <a:xfrm>
            <a:off x="2402683" y="233046"/>
            <a:ext cx="9905998" cy="1478570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DE" dirty="0"/>
              <a:t>Taskboard</a:t>
            </a:r>
          </a:p>
        </p:txBody>
      </p:sp>
    </p:spTree>
    <p:extLst>
      <p:ext uri="{BB962C8B-B14F-4D97-AF65-F5344CB8AC3E}">
        <p14:creationId xmlns:p14="http://schemas.microsoft.com/office/powerpoint/2010/main" val="166318013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chaltkreis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272</Words>
  <Application>Microsoft Office PowerPoint</Application>
  <PresentationFormat>Breitbild</PresentationFormat>
  <Paragraphs>88</Paragraphs>
  <Slides>20</Slides>
  <Notes>0</Notes>
  <HiddenSlides>0</HiddenSlides>
  <MMClips>1</MMClips>
  <ScaleCrop>false</ScaleCrop>
  <HeadingPairs>
    <vt:vector size="6" baseType="variant">
      <vt:variant>
        <vt:lpstr>Verwendete Schriftarten</vt:lpstr>
      </vt:variant>
      <vt:variant>
        <vt:i4>2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20</vt:i4>
      </vt:variant>
    </vt:vector>
  </HeadingPairs>
  <TitlesOfParts>
    <vt:vector size="23" baseType="lpstr">
      <vt:lpstr>Arial</vt:lpstr>
      <vt:lpstr>Tw Cen MT</vt:lpstr>
      <vt:lpstr>Schaltkreis</vt:lpstr>
      <vt:lpstr>easyfinance</vt:lpstr>
      <vt:lpstr>Inhaltsverzeichnis</vt:lpstr>
      <vt:lpstr>Idee</vt:lpstr>
      <vt:lpstr>Technologie</vt:lpstr>
      <vt:lpstr>Technologie - Flutter</vt:lpstr>
      <vt:lpstr>Technologie - IDE</vt:lpstr>
      <vt:lpstr>Projektmanagement</vt:lpstr>
      <vt:lpstr>Arbeitsmethode</vt:lpstr>
      <vt:lpstr>PowerPoint-Präsentation</vt:lpstr>
      <vt:lpstr>PowerPoint-Präsentation</vt:lpstr>
      <vt:lpstr>Scrum</vt:lpstr>
      <vt:lpstr>Comulative Flow </vt:lpstr>
      <vt:lpstr>RUP</vt:lpstr>
      <vt:lpstr>APP</vt:lpstr>
      <vt:lpstr>Architektur - Überblick</vt:lpstr>
      <vt:lpstr>Architektur - Klassendiagramm</vt:lpstr>
      <vt:lpstr>UseCases</vt:lpstr>
      <vt:lpstr>DEMO</vt:lpstr>
      <vt:lpstr>DEMO</vt:lpstr>
      <vt:lpstr>Fragen – Questions 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easyfinance</dc:title>
  <dc:creator>Nico Rahm</dc:creator>
  <cp:lastModifiedBy>Nico Rahm</cp:lastModifiedBy>
  <cp:revision>1</cp:revision>
  <dcterms:created xsi:type="dcterms:W3CDTF">2019-12-09T15:00:50Z</dcterms:created>
  <dcterms:modified xsi:type="dcterms:W3CDTF">2019-12-09T15:01:45Z</dcterms:modified>
</cp:coreProperties>
</file>